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58" r:id="rId5"/>
    <p:sldId id="259" r:id="rId6"/>
    <p:sldId id="265" r:id="rId7"/>
    <p:sldId id="267" r:id="rId8"/>
    <p:sldId id="268" r:id="rId9"/>
    <p:sldId id="264" r:id="rId10"/>
    <p:sldId id="261" r:id="rId11"/>
    <p:sldId id="266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DD1552-74E8-461B-BCBF-2C08CD36F066}" v="129" dt="2019-12-11T17:35:16.8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80" d="100"/>
          <a:sy n="80" d="100"/>
        </p:scale>
        <p:origin x="754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ruta Bapat" userId="a44afa3b246cfa6d" providerId="LiveId" clId="{75DD1552-74E8-461B-BCBF-2C08CD36F066}"/>
    <pc:docChg chg="undo custSel mod addSld delSld modSld sldOrd">
      <pc:chgData name="Amruta Bapat" userId="a44afa3b246cfa6d" providerId="LiveId" clId="{75DD1552-74E8-461B-BCBF-2C08CD36F066}" dt="2019-12-11T17:36:43.315" v="4553" actId="20577"/>
      <pc:docMkLst>
        <pc:docMk/>
      </pc:docMkLst>
      <pc:sldChg chg="addSp delSp modSp add mod setBg">
        <pc:chgData name="Amruta Bapat" userId="a44afa3b246cfa6d" providerId="LiveId" clId="{75DD1552-74E8-461B-BCBF-2C08CD36F066}" dt="2019-12-11T17:28:17.582" v="4412" actId="1076"/>
        <pc:sldMkLst>
          <pc:docMk/>
          <pc:sldMk cId="1847182736" sldId="256"/>
        </pc:sldMkLst>
        <pc:spChg chg="mod">
          <ac:chgData name="Amruta Bapat" userId="a44afa3b246cfa6d" providerId="LiveId" clId="{75DD1552-74E8-461B-BCBF-2C08CD36F066}" dt="2019-12-09T16:52:58.592" v="1471" actId="26606"/>
          <ac:spMkLst>
            <pc:docMk/>
            <pc:sldMk cId="1847182736" sldId="256"/>
            <ac:spMk id="2" creationId="{FBF29EE1-AFF6-4CA7-85E5-D8B7C0FA2C71}"/>
          </ac:spMkLst>
        </pc:spChg>
        <pc:spChg chg="mod">
          <ac:chgData name="Amruta Bapat" userId="a44afa3b246cfa6d" providerId="LiveId" clId="{75DD1552-74E8-461B-BCBF-2C08CD36F066}" dt="2019-12-11T17:28:11.240" v="4411" actId="20577"/>
          <ac:spMkLst>
            <pc:docMk/>
            <pc:sldMk cId="1847182736" sldId="256"/>
            <ac:spMk id="3" creationId="{CFF4F17B-1A41-427B-89CD-8EC3FBAA1BBB}"/>
          </ac:spMkLst>
        </pc:spChg>
        <pc:spChg chg="add mod">
          <ac:chgData name="Amruta Bapat" userId="a44afa3b246cfa6d" providerId="LiveId" clId="{75DD1552-74E8-461B-BCBF-2C08CD36F066}" dt="2019-12-11T17:27:08.472" v="4382" actId="1076"/>
          <ac:spMkLst>
            <pc:docMk/>
            <pc:sldMk cId="1847182736" sldId="256"/>
            <ac:spMk id="4" creationId="{2CD102A3-956F-40E2-A2CB-78380E16CC40}"/>
          </ac:spMkLst>
        </pc:spChg>
        <pc:spChg chg="add mod">
          <ac:chgData name="Amruta Bapat" userId="a44afa3b246cfa6d" providerId="LiveId" clId="{75DD1552-74E8-461B-BCBF-2C08CD36F066}" dt="2019-12-11T17:28:17.582" v="4412" actId="1076"/>
          <ac:spMkLst>
            <pc:docMk/>
            <pc:sldMk cId="1847182736" sldId="256"/>
            <ac:spMk id="5" creationId="{C1D9BB2E-0509-4F7E-899D-F6568A0A59C0}"/>
          </ac:spMkLst>
        </pc:spChg>
        <pc:spChg chg="add del">
          <ac:chgData name="Amruta Bapat" userId="a44afa3b246cfa6d" providerId="LiveId" clId="{75DD1552-74E8-461B-BCBF-2C08CD36F066}" dt="2019-12-09T16:52:58.592" v="1471" actId="26606"/>
          <ac:spMkLst>
            <pc:docMk/>
            <pc:sldMk cId="1847182736" sldId="256"/>
            <ac:spMk id="8" creationId="{58A7B327-35EE-44E9-8CE4-4DD5744B61DC}"/>
          </ac:spMkLst>
        </pc:spChg>
        <pc:spChg chg="add del">
          <ac:chgData name="Amruta Bapat" userId="a44afa3b246cfa6d" providerId="LiveId" clId="{75DD1552-74E8-461B-BCBF-2C08CD36F066}" dt="2019-12-09T16:52:58.592" v="1471" actId="26606"/>
          <ac:spMkLst>
            <pc:docMk/>
            <pc:sldMk cId="1847182736" sldId="256"/>
            <ac:spMk id="10" creationId="{284A8429-F65A-490D-96E4-1158D3E8A026}"/>
          </ac:spMkLst>
        </pc:spChg>
        <pc:spChg chg="add del">
          <ac:chgData name="Amruta Bapat" userId="a44afa3b246cfa6d" providerId="LiveId" clId="{75DD1552-74E8-461B-BCBF-2C08CD36F066}" dt="2019-12-09T16:52:58.592" v="1471" actId="26606"/>
          <ac:spMkLst>
            <pc:docMk/>
            <pc:sldMk cId="1847182736" sldId="256"/>
            <ac:spMk id="12" creationId="{0F022291-A82B-4D23-A1E0-5F9BD684669E}"/>
          </ac:spMkLst>
        </pc:spChg>
        <pc:spChg chg="add">
          <ac:chgData name="Amruta Bapat" userId="a44afa3b246cfa6d" providerId="LiveId" clId="{75DD1552-74E8-461B-BCBF-2C08CD36F066}" dt="2019-12-09T16:52:58.592" v="1471" actId="26606"/>
          <ac:spMkLst>
            <pc:docMk/>
            <pc:sldMk cId="1847182736" sldId="256"/>
            <ac:spMk id="17" creationId="{1ACA2EA0-FFD3-42EC-9406-B595015ED96E}"/>
          </ac:spMkLst>
        </pc:spChg>
        <pc:spChg chg="add">
          <ac:chgData name="Amruta Bapat" userId="a44afa3b246cfa6d" providerId="LiveId" clId="{75DD1552-74E8-461B-BCBF-2C08CD36F066}" dt="2019-12-09T16:52:58.592" v="1471" actId="26606"/>
          <ac:spMkLst>
            <pc:docMk/>
            <pc:sldMk cId="1847182736" sldId="256"/>
            <ac:spMk id="19" creationId="{D5288BCE-665C-472A-8C43-664BCFA31E43}"/>
          </ac:spMkLst>
        </pc:spChg>
        <pc:spChg chg="add">
          <ac:chgData name="Amruta Bapat" userId="a44afa3b246cfa6d" providerId="LiveId" clId="{75DD1552-74E8-461B-BCBF-2C08CD36F066}" dt="2019-12-09T16:52:58.592" v="1471" actId="26606"/>
          <ac:spMkLst>
            <pc:docMk/>
            <pc:sldMk cId="1847182736" sldId="256"/>
            <ac:spMk id="21" creationId="{46C57131-53A7-4C1A-BEA8-25F06A06AD29}"/>
          </ac:spMkLst>
        </pc:spChg>
      </pc:sldChg>
      <pc:sldChg chg="addSp modSp add mod setBg">
        <pc:chgData name="Amruta Bapat" userId="a44afa3b246cfa6d" providerId="LiveId" clId="{75DD1552-74E8-461B-BCBF-2C08CD36F066}" dt="2019-12-11T17:36:43.315" v="4553" actId="20577"/>
        <pc:sldMkLst>
          <pc:docMk/>
          <pc:sldMk cId="1368102239" sldId="257"/>
        </pc:sldMkLst>
        <pc:spChg chg="mod">
          <ac:chgData name="Amruta Bapat" userId="a44afa3b246cfa6d" providerId="LiveId" clId="{75DD1552-74E8-461B-BCBF-2C08CD36F066}" dt="2019-12-11T17:36:43.315" v="4553" actId="20577"/>
          <ac:spMkLst>
            <pc:docMk/>
            <pc:sldMk cId="1368102239" sldId="257"/>
            <ac:spMk id="2" creationId="{7C6E7153-A5D3-4D14-BD15-F5FB75FFF02C}"/>
          </ac:spMkLst>
        </pc:spChg>
        <pc:spChg chg="mod">
          <ac:chgData name="Amruta Bapat" userId="a44afa3b246cfa6d" providerId="LiveId" clId="{75DD1552-74E8-461B-BCBF-2C08CD36F066}" dt="2019-12-11T17:29:48.379" v="4447" actId="20577"/>
          <ac:spMkLst>
            <pc:docMk/>
            <pc:sldMk cId="1368102239" sldId="257"/>
            <ac:spMk id="3" creationId="{08F8CA31-2246-4AFD-AAF9-B324791C4B9E}"/>
          </ac:spMkLst>
        </pc:spChg>
        <pc:spChg chg="add">
          <ac:chgData name="Amruta Bapat" userId="a44afa3b246cfa6d" providerId="LiveId" clId="{75DD1552-74E8-461B-BCBF-2C08CD36F066}" dt="2019-12-09T01:00:26.611" v="1450" actId="26606"/>
          <ac:spMkLst>
            <pc:docMk/>
            <pc:sldMk cId="1368102239" sldId="257"/>
            <ac:spMk id="8" creationId="{DAF1966E-FD40-4A4A-B61B-C4DF7FA05F06}"/>
          </ac:spMkLst>
        </pc:spChg>
        <pc:spChg chg="add">
          <ac:chgData name="Amruta Bapat" userId="a44afa3b246cfa6d" providerId="LiveId" clId="{75DD1552-74E8-461B-BCBF-2C08CD36F066}" dt="2019-12-09T01:00:26.611" v="1450" actId="26606"/>
          <ac:spMkLst>
            <pc:docMk/>
            <pc:sldMk cId="1368102239" sldId="257"/>
            <ac:spMk id="10" creationId="{047BFA19-D45E-416B-A404-7AF2F3F27017}"/>
          </ac:spMkLst>
        </pc:spChg>
        <pc:spChg chg="add">
          <ac:chgData name="Amruta Bapat" userId="a44afa3b246cfa6d" providerId="LiveId" clId="{75DD1552-74E8-461B-BCBF-2C08CD36F066}" dt="2019-12-09T01:00:26.611" v="1450" actId="26606"/>
          <ac:spMkLst>
            <pc:docMk/>
            <pc:sldMk cId="1368102239" sldId="257"/>
            <ac:spMk id="12" creationId="{8E0105E7-23DB-4CF2-8258-FF47C7620F6E}"/>
          </ac:spMkLst>
        </pc:spChg>
        <pc:spChg chg="add">
          <ac:chgData name="Amruta Bapat" userId="a44afa3b246cfa6d" providerId="LiveId" clId="{75DD1552-74E8-461B-BCBF-2C08CD36F066}" dt="2019-12-09T01:00:26.611" v="1450" actId="26606"/>
          <ac:spMkLst>
            <pc:docMk/>
            <pc:sldMk cId="1368102239" sldId="257"/>
            <ac:spMk id="14" creationId="{074B4F7D-14B2-478B-8BF5-01E4E0C5D263}"/>
          </ac:spMkLst>
        </pc:spChg>
      </pc:sldChg>
      <pc:sldChg chg="addSp delSp modSp add mod setBg delDesignElem">
        <pc:chgData name="Amruta Bapat" userId="a44afa3b246cfa6d" providerId="LiveId" clId="{75DD1552-74E8-461B-BCBF-2C08CD36F066}" dt="2019-12-11T17:31:19.490" v="4473"/>
        <pc:sldMkLst>
          <pc:docMk/>
          <pc:sldMk cId="2873497211" sldId="258"/>
        </pc:sldMkLst>
        <pc:spChg chg="mod">
          <ac:chgData name="Amruta Bapat" userId="a44afa3b246cfa6d" providerId="LiveId" clId="{75DD1552-74E8-461B-BCBF-2C08CD36F066}" dt="2019-12-09T01:03:38.422" v="1470" actId="26606"/>
          <ac:spMkLst>
            <pc:docMk/>
            <pc:sldMk cId="2873497211" sldId="258"/>
            <ac:spMk id="2" creationId="{06197D47-7509-483A-B000-74D8B20A127B}"/>
          </ac:spMkLst>
        </pc:spChg>
        <pc:spChg chg="mod">
          <ac:chgData name="Amruta Bapat" userId="a44afa3b246cfa6d" providerId="LiveId" clId="{75DD1552-74E8-461B-BCBF-2C08CD36F066}" dt="2019-12-09T01:03:38.422" v="1470" actId="26606"/>
          <ac:spMkLst>
            <pc:docMk/>
            <pc:sldMk cId="2873497211" sldId="258"/>
            <ac:spMk id="3" creationId="{D356FD95-384D-4252-8EB6-A375302B2DEB}"/>
          </ac:spMkLst>
        </pc:spChg>
        <pc:spChg chg="add del">
          <ac:chgData name="Amruta Bapat" userId="a44afa3b246cfa6d" providerId="LiveId" clId="{75DD1552-74E8-461B-BCBF-2C08CD36F066}" dt="2019-12-09T01:00:45.835" v="1452" actId="26606"/>
          <ac:spMkLst>
            <pc:docMk/>
            <pc:sldMk cId="2873497211" sldId="258"/>
            <ac:spMk id="8" creationId="{E777E57D-6A88-4B5B-A068-2BA7FF4E8CCA}"/>
          </ac:spMkLst>
        </pc:spChg>
        <pc:spChg chg="add del">
          <ac:chgData name="Amruta Bapat" userId="a44afa3b246cfa6d" providerId="LiveId" clId="{75DD1552-74E8-461B-BCBF-2C08CD36F066}" dt="2019-12-09T01:00:45.835" v="1452" actId="26606"/>
          <ac:spMkLst>
            <pc:docMk/>
            <pc:sldMk cId="2873497211" sldId="258"/>
            <ac:spMk id="10" creationId="{F7117410-A2A4-4085-9ADC-46744551DBDE}"/>
          </ac:spMkLst>
        </pc:spChg>
        <pc:spChg chg="add del">
          <ac:chgData name="Amruta Bapat" userId="a44afa3b246cfa6d" providerId="LiveId" clId="{75DD1552-74E8-461B-BCBF-2C08CD36F066}" dt="2019-12-09T01:00:45.835" v="1452" actId="26606"/>
          <ac:spMkLst>
            <pc:docMk/>
            <pc:sldMk cId="2873497211" sldId="258"/>
            <ac:spMk id="12" creationId="{99F74EB5-E547-4FB4-95F5-BCC788F3C4A0}"/>
          </ac:spMkLst>
        </pc:spChg>
        <pc:spChg chg="add del">
          <ac:chgData name="Amruta Bapat" userId="a44afa3b246cfa6d" providerId="LiveId" clId="{75DD1552-74E8-461B-BCBF-2C08CD36F066}" dt="2019-12-11T17:31:19.490" v="4473"/>
          <ac:spMkLst>
            <pc:docMk/>
            <pc:sldMk cId="2873497211" sldId="258"/>
            <ac:spMk id="14" creationId="{074B4F7D-14B2-478B-8BF5-01E4E0C5D263}"/>
          </ac:spMkLst>
        </pc:spChg>
        <pc:spChg chg="add del">
          <ac:chgData name="Amruta Bapat" userId="a44afa3b246cfa6d" providerId="LiveId" clId="{75DD1552-74E8-461B-BCBF-2C08CD36F066}" dt="2019-12-11T17:31:19.490" v="4473"/>
          <ac:spMkLst>
            <pc:docMk/>
            <pc:sldMk cId="2873497211" sldId="258"/>
            <ac:spMk id="15" creationId="{DAF1966E-FD40-4A4A-B61B-C4DF7FA05F06}"/>
          </ac:spMkLst>
        </pc:spChg>
        <pc:spChg chg="add del">
          <ac:chgData name="Amruta Bapat" userId="a44afa3b246cfa6d" providerId="LiveId" clId="{75DD1552-74E8-461B-BCBF-2C08CD36F066}" dt="2019-12-11T17:31:19.490" v="4473"/>
          <ac:spMkLst>
            <pc:docMk/>
            <pc:sldMk cId="2873497211" sldId="258"/>
            <ac:spMk id="16" creationId="{047BFA19-D45E-416B-A404-7AF2F3F27017}"/>
          </ac:spMkLst>
        </pc:spChg>
        <pc:spChg chg="add del">
          <ac:chgData name="Amruta Bapat" userId="a44afa3b246cfa6d" providerId="LiveId" clId="{75DD1552-74E8-461B-BCBF-2C08CD36F066}" dt="2019-12-11T17:31:19.490" v="4473"/>
          <ac:spMkLst>
            <pc:docMk/>
            <pc:sldMk cId="2873497211" sldId="258"/>
            <ac:spMk id="17" creationId="{8E0105E7-23DB-4CF2-8258-FF47C7620F6E}"/>
          </ac:spMkLst>
        </pc:spChg>
        <pc:spChg chg="add del">
          <ac:chgData name="Amruta Bapat" userId="a44afa3b246cfa6d" providerId="LiveId" clId="{75DD1552-74E8-461B-BCBF-2C08CD36F066}" dt="2019-12-09T01:03:38.422" v="1470" actId="26606"/>
          <ac:spMkLst>
            <pc:docMk/>
            <pc:sldMk cId="2873497211" sldId="258"/>
            <ac:spMk id="22" creationId="{E777E57D-6A88-4B5B-A068-2BA7FF4E8CCA}"/>
          </ac:spMkLst>
        </pc:spChg>
        <pc:spChg chg="add del">
          <ac:chgData name="Amruta Bapat" userId="a44afa3b246cfa6d" providerId="LiveId" clId="{75DD1552-74E8-461B-BCBF-2C08CD36F066}" dt="2019-12-09T01:03:38.422" v="1470" actId="26606"/>
          <ac:spMkLst>
            <pc:docMk/>
            <pc:sldMk cId="2873497211" sldId="258"/>
            <ac:spMk id="24" creationId="{F7117410-A2A4-4085-9ADC-46744551DBDE}"/>
          </ac:spMkLst>
        </pc:spChg>
        <pc:spChg chg="add del">
          <ac:chgData name="Amruta Bapat" userId="a44afa3b246cfa6d" providerId="LiveId" clId="{75DD1552-74E8-461B-BCBF-2C08CD36F066}" dt="2019-12-09T01:03:38.422" v="1470" actId="26606"/>
          <ac:spMkLst>
            <pc:docMk/>
            <pc:sldMk cId="2873497211" sldId="258"/>
            <ac:spMk id="26" creationId="{99F74EB5-E547-4FB4-95F5-BCC788F3C4A0}"/>
          </ac:spMkLst>
        </pc:spChg>
      </pc:sldChg>
      <pc:sldChg chg="addSp delSp modSp add mod setBg">
        <pc:chgData name="Amruta Bapat" userId="a44afa3b246cfa6d" providerId="LiveId" clId="{75DD1552-74E8-461B-BCBF-2C08CD36F066}" dt="2019-12-11T17:28:48.568" v="4434" actId="114"/>
        <pc:sldMkLst>
          <pc:docMk/>
          <pc:sldMk cId="3382729047" sldId="259"/>
        </pc:sldMkLst>
        <pc:spChg chg="mod">
          <ac:chgData name="Amruta Bapat" userId="a44afa3b246cfa6d" providerId="LiveId" clId="{75DD1552-74E8-461B-BCBF-2C08CD36F066}" dt="2019-12-11T16:49:32.113" v="2002" actId="20577"/>
          <ac:spMkLst>
            <pc:docMk/>
            <pc:sldMk cId="3382729047" sldId="259"/>
            <ac:spMk id="2" creationId="{81DA7C0B-C875-4EF0-81C9-364A3D80772E}"/>
          </ac:spMkLst>
        </pc:spChg>
        <pc:spChg chg="mod">
          <ac:chgData name="Amruta Bapat" userId="a44afa3b246cfa6d" providerId="LiveId" clId="{75DD1552-74E8-461B-BCBF-2C08CD36F066}" dt="2019-12-11T17:28:48.568" v="4434" actId="114"/>
          <ac:spMkLst>
            <pc:docMk/>
            <pc:sldMk cId="3382729047" sldId="259"/>
            <ac:spMk id="3" creationId="{1994966D-4C01-4FDF-BF6E-FD72D089050D}"/>
          </ac:spMkLst>
        </pc:spChg>
        <pc:spChg chg="add del">
          <ac:chgData name="Amruta Bapat" userId="a44afa3b246cfa6d" providerId="LiveId" clId="{75DD1552-74E8-461B-BCBF-2C08CD36F066}" dt="2019-12-09T01:01:12.664" v="1455" actId="26606"/>
          <ac:spMkLst>
            <pc:docMk/>
            <pc:sldMk cId="3382729047" sldId="259"/>
            <ac:spMk id="8" creationId="{2029D5AD-8348-4446-B191-6A9B6FE03F21}"/>
          </ac:spMkLst>
        </pc:spChg>
        <pc:spChg chg="add del">
          <ac:chgData name="Amruta Bapat" userId="a44afa3b246cfa6d" providerId="LiveId" clId="{75DD1552-74E8-461B-BCBF-2C08CD36F066}" dt="2019-12-09T01:01:12.664" v="1455" actId="26606"/>
          <ac:spMkLst>
            <pc:docMk/>
            <pc:sldMk cId="3382729047" sldId="259"/>
            <ac:spMk id="10" creationId="{A3F395A2-2B64-4749-BD93-2F159C7E1FB5}"/>
          </ac:spMkLst>
        </pc:spChg>
        <pc:spChg chg="add del">
          <ac:chgData name="Amruta Bapat" userId="a44afa3b246cfa6d" providerId="LiveId" clId="{75DD1552-74E8-461B-BCBF-2C08CD36F066}" dt="2019-12-09T01:01:12.664" v="1455" actId="26606"/>
          <ac:spMkLst>
            <pc:docMk/>
            <pc:sldMk cId="3382729047" sldId="259"/>
            <ac:spMk id="12" creationId="{5CF0135B-EAB8-4CA0-896C-2D897ECD28BC}"/>
          </ac:spMkLst>
        </pc:spChg>
        <pc:spChg chg="add del">
          <ac:chgData name="Amruta Bapat" userId="a44afa3b246cfa6d" providerId="LiveId" clId="{75DD1552-74E8-461B-BCBF-2C08CD36F066}" dt="2019-12-09T01:01:12.664" v="1455" actId="26606"/>
          <ac:spMkLst>
            <pc:docMk/>
            <pc:sldMk cId="3382729047" sldId="259"/>
            <ac:spMk id="14" creationId="{92C3387C-D24F-4737-8A37-1DC5CFF09CFA}"/>
          </ac:spMkLst>
        </pc:spChg>
        <pc:spChg chg="add">
          <ac:chgData name="Amruta Bapat" userId="a44afa3b246cfa6d" providerId="LiveId" clId="{75DD1552-74E8-461B-BCBF-2C08CD36F066}" dt="2019-12-09T01:01:12.664" v="1455" actId="26606"/>
          <ac:spMkLst>
            <pc:docMk/>
            <pc:sldMk cId="3382729047" sldId="259"/>
            <ac:spMk id="19" creationId="{DAF1966E-FD40-4A4A-B61B-C4DF7FA05F06}"/>
          </ac:spMkLst>
        </pc:spChg>
        <pc:spChg chg="add">
          <ac:chgData name="Amruta Bapat" userId="a44afa3b246cfa6d" providerId="LiveId" clId="{75DD1552-74E8-461B-BCBF-2C08CD36F066}" dt="2019-12-09T01:01:12.664" v="1455" actId="26606"/>
          <ac:spMkLst>
            <pc:docMk/>
            <pc:sldMk cId="3382729047" sldId="259"/>
            <ac:spMk id="21" creationId="{047BFA19-D45E-416B-A404-7AF2F3F27017}"/>
          </ac:spMkLst>
        </pc:spChg>
        <pc:spChg chg="add">
          <ac:chgData name="Amruta Bapat" userId="a44afa3b246cfa6d" providerId="LiveId" clId="{75DD1552-74E8-461B-BCBF-2C08CD36F066}" dt="2019-12-09T01:01:12.664" v="1455" actId="26606"/>
          <ac:spMkLst>
            <pc:docMk/>
            <pc:sldMk cId="3382729047" sldId="259"/>
            <ac:spMk id="23" creationId="{8E0105E7-23DB-4CF2-8258-FF47C7620F6E}"/>
          </ac:spMkLst>
        </pc:spChg>
        <pc:spChg chg="add">
          <ac:chgData name="Amruta Bapat" userId="a44afa3b246cfa6d" providerId="LiveId" clId="{75DD1552-74E8-461B-BCBF-2C08CD36F066}" dt="2019-12-09T01:01:12.664" v="1455" actId="26606"/>
          <ac:spMkLst>
            <pc:docMk/>
            <pc:sldMk cId="3382729047" sldId="259"/>
            <ac:spMk id="25" creationId="{074B4F7D-14B2-478B-8BF5-01E4E0C5D263}"/>
          </ac:spMkLst>
        </pc:spChg>
      </pc:sldChg>
      <pc:sldChg chg="addSp modSp add del mod modTransition setBg">
        <pc:chgData name="Amruta Bapat" userId="a44afa3b246cfa6d" providerId="LiveId" clId="{75DD1552-74E8-461B-BCBF-2C08CD36F066}" dt="2019-12-11T16:22:44.151" v="1747" actId="2696"/>
        <pc:sldMkLst>
          <pc:docMk/>
          <pc:sldMk cId="2378544575" sldId="260"/>
        </pc:sldMkLst>
        <pc:spChg chg="mod">
          <ac:chgData name="Amruta Bapat" userId="a44afa3b246cfa6d" providerId="LiveId" clId="{75DD1552-74E8-461B-BCBF-2C08CD36F066}" dt="2019-12-09T01:01:39.590" v="1459" actId="26606"/>
          <ac:spMkLst>
            <pc:docMk/>
            <pc:sldMk cId="2378544575" sldId="260"/>
            <ac:spMk id="2" creationId="{A61359BA-3E2B-4C61-BB3C-47AC7406E7F5}"/>
          </ac:spMkLst>
        </pc:spChg>
        <pc:spChg chg="mod">
          <ac:chgData name="Amruta Bapat" userId="a44afa3b246cfa6d" providerId="LiveId" clId="{75DD1552-74E8-461B-BCBF-2C08CD36F066}" dt="2019-12-09T01:01:39.590" v="1459" actId="26606"/>
          <ac:spMkLst>
            <pc:docMk/>
            <pc:sldMk cId="2378544575" sldId="260"/>
            <ac:spMk id="3" creationId="{EB65FFD7-C9E2-4237-A0CE-B0157E21DB62}"/>
          </ac:spMkLst>
        </pc:spChg>
        <pc:spChg chg="add">
          <ac:chgData name="Amruta Bapat" userId="a44afa3b246cfa6d" providerId="LiveId" clId="{75DD1552-74E8-461B-BCBF-2C08CD36F066}" dt="2019-12-09T01:01:39.590" v="1459" actId="26606"/>
          <ac:spMkLst>
            <pc:docMk/>
            <pc:sldMk cId="2378544575" sldId="260"/>
            <ac:spMk id="8" creationId="{DAF1966E-FD40-4A4A-B61B-C4DF7FA05F06}"/>
          </ac:spMkLst>
        </pc:spChg>
        <pc:spChg chg="add">
          <ac:chgData name="Amruta Bapat" userId="a44afa3b246cfa6d" providerId="LiveId" clId="{75DD1552-74E8-461B-BCBF-2C08CD36F066}" dt="2019-12-09T01:01:39.590" v="1459" actId="26606"/>
          <ac:spMkLst>
            <pc:docMk/>
            <pc:sldMk cId="2378544575" sldId="260"/>
            <ac:spMk id="10" creationId="{047BFA19-D45E-416B-A404-7AF2F3F27017}"/>
          </ac:spMkLst>
        </pc:spChg>
        <pc:spChg chg="add">
          <ac:chgData name="Amruta Bapat" userId="a44afa3b246cfa6d" providerId="LiveId" clId="{75DD1552-74E8-461B-BCBF-2C08CD36F066}" dt="2019-12-09T01:01:39.590" v="1459" actId="26606"/>
          <ac:spMkLst>
            <pc:docMk/>
            <pc:sldMk cId="2378544575" sldId="260"/>
            <ac:spMk id="12" creationId="{8E0105E7-23DB-4CF2-8258-FF47C7620F6E}"/>
          </ac:spMkLst>
        </pc:spChg>
        <pc:spChg chg="add">
          <ac:chgData name="Amruta Bapat" userId="a44afa3b246cfa6d" providerId="LiveId" clId="{75DD1552-74E8-461B-BCBF-2C08CD36F066}" dt="2019-12-09T01:01:39.590" v="1459" actId="26606"/>
          <ac:spMkLst>
            <pc:docMk/>
            <pc:sldMk cId="2378544575" sldId="260"/>
            <ac:spMk id="14" creationId="{074B4F7D-14B2-478B-8BF5-01E4E0C5D263}"/>
          </ac:spMkLst>
        </pc:spChg>
      </pc:sldChg>
      <pc:sldChg chg="addSp delSp modSp add mod setBg setClrOvrMap delDesignElem">
        <pc:chgData name="Amruta Bapat" userId="a44afa3b246cfa6d" providerId="LiveId" clId="{75DD1552-74E8-461B-BCBF-2C08CD36F066}" dt="2019-12-11T17:35:14.103" v="4514" actId="1076"/>
        <pc:sldMkLst>
          <pc:docMk/>
          <pc:sldMk cId="860148733" sldId="261"/>
        </pc:sldMkLst>
        <pc:spChg chg="mod">
          <ac:chgData name="Amruta Bapat" userId="a44afa3b246cfa6d" providerId="LiveId" clId="{75DD1552-74E8-461B-BCBF-2C08CD36F066}" dt="2019-12-11T17:34:51.066" v="4506" actId="26606"/>
          <ac:spMkLst>
            <pc:docMk/>
            <pc:sldMk cId="860148733" sldId="261"/>
            <ac:spMk id="2" creationId="{5D1B18D0-B8DF-48E5-97DB-DDBCC29B1C9A}"/>
          </ac:spMkLst>
        </pc:spChg>
        <pc:spChg chg="del mod">
          <ac:chgData name="Amruta Bapat" userId="a44afa3b246cfa6d" providerId="LiveId" clId="{75DD1552-74E8-461B-BCBF-2C08CD36F066}" dt="2019-12-11T14:18:37.369" v="1506"/>
          <ac:spMkLst>
            <pc:docMk/>
            <pc:sldMk cId="860148733" sldId="261"/>
            <ac:spMk id="3" creationId="{1F9C1918-35D3-41FD-8B96-201AD9CB4566}"/>
          </ac:spMkLst>
        </pc:spChg>
        <pc:spChg chg="add mod ord">
          <ac:chgData name="Amruta Bapat" userId="a44afa3b246cfa6d" providerId="LiveId" clId="{75DD1552-74E8-461B-BCBF-2C08CD36F066}" dt="2019-12-11T17:35:14.103" v="4514" actId="1076"/>
          <ac:spMkLst>
            <pc:docMk/>
            <pc:sldMk cId="860148733" sldId="261"/>
            <ac:spMk id="6" creationId="{7464537E-A188-4641-B95F-7823BBA017E7}"/>
          </ac:spMkLst>
        </pc:spChg>
        <pc:spChg chg="add del">
          <ac:chgData name="Amruta Bapat" userId="a44afa3b246cfa6d" providerId="LiveId" clId="{75DD1552-74E8-461B-BCBF-2C08CD36F066}" dt="2019-12-09T01:01:45.726" v="1461" actId="26606"/>
          <ac:spMkLst>
            <pc:docMk/>
            <pc:sldMk cId="860148733" sldId="261"/>
            <ac:spMk id="8" creationId="{2029D5AD-8348-4446-B191-6A9B6FE03F21}"/>
          </ac:spMkLst>
        </pc:spChg>
        <pc:spChg chg="add del">
          <ac:chgData name="Amruta Bapat" userId="a44afa3b246cfa6d" providerId="LiveId" clId="{75DD1552-74E8-461B-BCBF-2C08CD36F066}" dt="2019-12-09T01:01:45.726" v="1461" actId="26606"/>
          <ac:spMkLst>
            <pc:docMk/>
            <pc:sldMk cId="860148733" sldId="261"/>
            <ac:spMk id="10" creationId="{A3F395A2-2B64-4749-BD93-2F159C7E1FB5}"/>
          </ac:spMkLst>
        </pc:spChg>
        <pc:spChg chg="add del">
          <ac:chgData name="Amruta Bapat" userId="a44afa3b246cfa6d" providerId="LiveId" clId="{75DD1552-74E8-461B-BCBF-2C08CD36F066}" dt="2019-12-09T01:01:45.726" v="1461" actId="26606"/>
          <ac:spMkLst>
            <pc:docMk/>
            <pc:sldMk cId="860148733" sldId="261"/>
            <ac:spMk id="12" creationId="{5CF0135B-EAB8-4CA0-896C-2D897ECD28BC}"/>
          </ac:spMkLst>
        </pc:spChg>
        <pc:spChg chg="add del">
          <ac:chgData name="Amruta Bapat" userId="a44afa3b246cfa6d" providerId="LiveId" clId="{75DD1552-74E8-461B-BCBF-2C08CD36F066}" dt="2019-12-09T01:01:45.726" v="1461" actId="26606"/>
          <ac:spMkLst>
            <pc:docMk/>
            <pc:sldMk cId="860148733" sldId="261"/>
            <ac:spMk id="14" creationId="{92C3387C-D24F-4737-8A37-1DC5CFF09CFA}"/>
          </ac:spMkLst>
        </pc:spChg>
        <pc:spChg chg="add del">
          <ac:chgData name="Amruta Bapat" userId="a44afa3b246cfa6d" providerId="LiveId" clId="{75DD1552-74E8-461B-BCBF-2C08CD36F066}" dt="2019-12-11T14:18:37.369" v="1506"/>
          <ac:spMkLst>
            <pc:docMk/>
            <pc:sldMk cId="860148733" sldId="261"/>
            <ac:spMk id="16" creationId="{DAF1966E-FD40-4A4A-B61B-C4DF7FA05F06}"/>
          </ac:spMkLst>
        </pc:spChg>
        <pc:spChg chg="add del">
          <ac:chgData name="Amruta Bapat" userId="a44afa3b246cfa6d" providerId="LiveId" clId="{75DD1552-74E8-461B-BCBF-2C08CD36F066}" dt="2019-12-11T14:18:37.369" v="1506"/>
          <ac:spMkLst>
            <pc:docMk/>
            <pc:sldMk cId="860148733" sldId="261"/>
            <ac:spMk id="17" creationId="{047BFA19-D45E-416B-A404-7AF2F3F27017}"/>
          </ac:spMkLst>
        </pc:spChg>
        <pc:spChg chg="add del">
          <ac:chgData name="Amruta Bapat" userId="a44afa3b246cfa6d" providerId="LiveId" clId="{75DD1552-74E8-461B-BCBF-2C08CD36F066}" dt="2019-12-11T14:18:37.369" v="1506"/>
          <ac:spMkLst>
            <pc:docMk/>
            <pc:sldMk cId="860148733" sldId="261"/>
            <ac:spMk id="18" creationId="{8E0105E7-23DB-4CF2-8258-FF47C7620F6E}"/>
          </ac:spMkLst>
        </pc:spChg>
        <pc:spChg chg="add del">
          <ac:chgData name="Amruta Bapat" userId="a44afa3b246cfa6d" providerId="LiveId" clId="{75DD1552-74E8-461B-BCBF-2C08CD36F066}" dt="2019-12-11T14:18:37.369" v="1506"/>
          <ac:spMkLst>
            <pc:docMk/>
            <pc:sldMk cId="860148733" sldId="261"/>
            <ac:spMk id="19" creationId="{074B4F7D-14B2-478B-8BF5-01E4E0C5D263}"/>
          </ac:spMkLst>
        </pc:spChg>
        <pc:spChg chg="add mod">
          <ac:chgData name="Amruta Bapat" userId="a44afa3b246cfa6d" providerId="LiveId" clId="{75DD1552-74E8-461B-BCBF-2C08CD36F066}" dt="2019-12-11T17:35:10.574" v="4513" actId="1076"/>
          <ac:spMkLst>
            <pc:docMk/>
            <pc:sldMk cId="860148733" sldId="261"/>
            <ac:spMk id="20" creationId="{417A9F0E-D103-41F4-9E97-479B52C5E905}"/>
          </ac:spMkLst>
        </pc:spChg>
        <pc:spChg chg="add">
          <ac:chgData name="Amruta Bapat" userId="a44afa3b246cfa6d" providerId="LiveId" clId="{75DD1552-74E8-461B-BCBF-2C08CD36F066}" dt="2019-12-11T17:34:51.066" v="4506" actId="26606"/>
          <ac:spMkLst>
            <pc:docMk/>
            <pc:sldMk cId="860148733" sldId="261"/>
            <ac:spMk id="73" creationId="{25549E48-55B4-43FA-96F3-A3F777E0F295}"/>
          </ac:spMkLst>
        </pc:spChg>
        <pc:spChg chg="add">
          <ac:chgData name="Amruta Bapat" userId="a44afa3b246cfa6d" providerId="LiveId" clId="{75DD1552-74E8-461B-BCBF-2C08CD36F066}" dt="2019-12-11T17:34:51.066" v="4506" actId="26606"/>
          <ac:spMkLst>
            <pc:docMk/>
            <pc:sldMk cId="860148733" sldId="261"/>
            <ac:spMk id="75" creationId="{0ADDB668-2CA4-4D2B-9C34-3487CA330BA8}"/>
          </ac:spMkLst>
        </pc:spChg>
        <pc:spChg chg="add">
          <ac:chgData name="Amruta Bapat" userId="a44afa3b246cfa6d" providerId="LiveId" clId="{75DD1552-74E8-461B-BCBF-2C08CD36F066}" dt="2019-12-11T17:34:51.066" v="4506" actId="26606"/>
          <ac:spMkLst>
            <pc:docMk/>
            <pc:sldMk cId="860148733" sldId="261"/>
            <ac:spMk id="77" creationId="{2568BC19-F052-4108-93E1-6A3D1DEC072F}"/>
          </ac:spMkLst>
        </pc:spChg>
        <pc:spChg chg="add">
          <ac:chgData name="Amruta Bapat" userId="a44afa3b246cfa6d" providerId="LiveId" clId="{75DD1552-74E8-461B-BCBF-2C08CD36F066}" dt="2019-12-11T17:34:51.066" v="4506" actId="26606"/>
          <ac:spMkLst>
            <pc:docMk/>
            <pc:sldMk cId="860148733" sldId="261"/>
            <ac:spMk id="79" creationId="{D5FD337D-4D6B-4C8B-B6F5-121097E09881}"/>
          </ac:spMkLst>
        </pc:spChg>
        <pc:picChg chg="add mod modCrop">
          <ac:chgData name="Amruta Bapat" userId="a44afa3b246cfa6d" providerId="LiveId" clId="{75DD1552-74E8-461B-BCBF-2C08CD36F066}" dt="2019-12-11T17:35:06.929" v="4512" actId="14100"/>
          <ac:picMkLst>
            <pc:docMk/>
            <pc:sldMk cId="860148733" sldId="261"/>
            <ac:picMk id="5" creationId="{9D007B53-F63B-4195-91FE-CBB65B914803}"/>
          </ac:picMkLst>
        </pc:picChg>
        <pc:picChg chg="add mod modCrop">
          <ac:chgData name="Amruta Bapat" userId="a44afa3b246cfa6d" providerId="LiveId" clId="{75DD1552-74E8-461B-BCBF-2C08CD36F066}" dt="2019-12-11T17:35:03.959" v="4511" actId="1076"/>
          <ac:picMkLst>
            <pc:docMk/>
            <pc:sldMk cId="860148733" sldId="261"/>
            <ac:picMk id="9" creationId="{17CC9CA0-F31F-42EF-BDF4-8ED9D85BEC9F}"/>
          </ac:picMkLst>
        </pc:picChg>
        <pc:picChg chg="add del">
          <ac:chgData name="Amruta Bapat" userId="a44afa3b246cfa6d" providerId="LiveId" clId="{75DD1552-74E8-461B-BCBF-2C08CD36F066}" dt="2019-12-11T14:26:54.511" v="1591" actId="478"/>
          <ac:picMkLst>
            <pc:docMk/>
            <pc:sldMk cId="860148733" sldId="261"/>
            <ac:picMk id="2050" creationId="{36E4BB1B-4FF3-4467-AE53-A51613CDE0F9}"/>
          </ac:picMkLst>
        </pc:picChg>
        <pc:picChg chg="add mod">
          <ac:chgData name="Amruta Bapat" userId="a44afa3b246cfa6d" providerId="LiveId" clId="{75DD1552-74E8-461B-BCBF-2C08CD36F066}" dt="2019-12-11T17:34:51.066" v="4506" actId="26606"/>
          <ac:picMkLst>
            <pc:docMk/>
            <pc:sldMk cId="860148733" sldId="261"/>
            <ac:picMk id="2052" creationId="{3397ACBC-E8C8-4A8E-AD20-AE19924D25C4}"/>
          </ac:picMkLst>
        </pc:picChg>
      </pc:sldChg>
      <pc:sldChg chg="addSp delSp modSp add mod setBg setClrOvrMap delDesignElem">
        <pc:chgData name="Amruta Bapat" userId="a44afa3b246cfa6d" providerId="LiveId" clId="{75DD1552-74E8-461B-BCBF-2C08CD36F066}" dt="2019-12-11T17:35:47.098" v="4537" actId="20577"/>
        <pc:sldMkLst>
          <pc:docMk/>
          <pc:sldMk cId="2132673891" sldId="262"/>
        </pc:sldMkLst>
        <pc:spChg chg="mod">
          <ac:chgData name="Amruta Bapat" userId="a44afa3b246cfa6d" providerId="LiveId" clId="{75DD1552-74E8-461B-BCBF-2C08CD36F066}" dt="2019-12-11T17:35:27.890" v="4519" actId="26606"/>
          <ac:spMkLst>
            <pc:docMk/>
            <pc:sldMk cId="2132673891" sldId="262"/>
            <ac:spMk id="2" creationId="{F022A0BD-4E82-4874-9BC1-325626A368D9}"/>
          </ac:spMkLst>
        </pc:spChg>
        <pc:spChg chg="mod">
          <ac:chgData name="Amruta Bapat" userId="a44afa3b246cfa6d" providerId="LiveId" clId="{75DD1552-74E8-461B-BCBF-2C08CD36F066}" dt="2019-12-11T17:35:47.098" v="4537" actId="20577"/>
          <ac:spMkLst>
            <pc:docMk/>
            <pc:sldMk cId="2132673891" sldId="262"/>
            <ac:spMk id="3" creationId="{C5483797-32DA-424D-A3CB-B65F03E00145}"/>
          </ac:spMkLst>
        </pc:spChg>
        <pc:spChg chg="add del">
          <ac:chgData name="Amruta Bapat" userId="a44afa3b246cfa6d" providerId="LiveId" clId="{75DD1552-74E8-461B-BCBF-2C08CD36F066}" dt="2019-12-11T17:35:27.859" v="4518" actId="26606"/>
          <ac:spMkLst>
            <pc:docMk/>
            <pc:sldMk cId="2132673891" sldId="262"/>
            <ac:spMk id="5" creationId="{2029D5AD-8348-4446-B191-6A9B6FE03F21}"/>
          </ac:spMkLst>
        </pc:spChg>
        <pc:spChg chg="add del">
          <ac:chgData name="Amruta Bapat" userId="a44afa3b246cfa6d" providerId="LiveId" clId="{75DD1552-74E8-461B-BCBF-2C08CD36F066}" dt="2019-12-11T17:35:27.859" v="4518" actId="26606"/>
          <ac:spMkLst>
            <pc:docMk/>
            <pc:sldMk cId="2132673891" sldId="262"/>
            <ac:spMk id="6" creationId="{A3F395A2-2B64-4749-BD93-2F159C7E1FB5}"/>
          </ac:spMkLst>
        </pc:spChg>
        <pc:spChg chg="add del">
          <ac:chgData name="Amruta Bapat" userId="a44afa3b246cfa6d" providerId="LiveId" clId="{75DD1552-74E8-461B-BCBF-2C08CD36F066}" dt="2019-12-11T17:35:27.859" v="4518" actId="26606"/>
          <ac:spMkLst>
            <pc:docMk/>
            <pc:sldMk cId="2132673891" sldId="262"/>
            <ac:spMk id="7" creationId="{5CF0135B-EAB8-4CA0-896C-2D897ECD28BC}"/>
          </ac:spMkLst>
        </pc:spChg>
        <pc:spChg chg="add del">
          <ac:chgData name="Amruta Bapat" userId="a44afa3b246cfa6d" providerId="LiveId" clId="{75DD1552-74E8-461B-BCBF-2C08CD36F066}" dt="2019-12-11T17:35:16.826" v="4516"/>
          <ac:spMkLst>
            <pc:docMk/>
            <pc:sldMk cId="2132673891" sldId="262"/>
            <ac:spMk id="8" creationId="{DAF1966E-FD40-4A4A-B61B-C4DF7FA05F06}"/>
          </ac:spMkLst>
        </pc:spChg>
        <pc:spChg chg="add del">
          <ac:chgData name="Amruta Bapat" userId="a44afa3b246cfa6d" providerId="LiveId" clId="{75DD1552-74E8-461B-BCBF-2C08CD36F066}" dt="2019-12-11T17:35:27.859" v="4518" actId="26606"/>
          <ac:spMkLst>
            <pc:docMk/>
            <pc:sldMk cId="2132673891" sldId="262"/>
            <ac:spMk id="9" creationId="{92C3387C-D24F-4737-8A37-1DC5CFF09CFA}"/>
          </ac:spMkLst>
        </pc:spChg>
        <pc:spChg chg="add del">
          <ac:chgData name="Amruta Bapat" userId="a44afa3b246cfa6d" providerId="LiveId" clId="{75DD1552-74E8-461B-BCBF-2C08CD36F066}" dt="2019-12-11T17:35:16.826" v="4516"/>
          <ac:spMkLst>
            <pc:docMk/>
            <pc:sldMk cId="2132673891" sldId="262"/>
            <ac:spMk id="10" creationId="{047BFA19-D45E-416B-A404-7AF2F3F27017}"/>
          </ac:spMkLst>
        </pc:spChg>
        <pc:spChg chg="add">
          <ac:chgData name="Amruta Bapat" userId="a44afa3b246cfa6d" providerId="LiveId" clId="{75DD1552-74E8-461B-BCBF-2C08CD36F066}" dt="2019-12-11T17:35:27.890" v="4519" actId="26606"/>
          <ac:spMkLst>
            <pc:docMk/>
            <pc:sldMk cId="2132673891" sldId="262"/>
            <ac:spMk id="11" creationId="{CBB2B1F0-0DD6-4744-9A46-7A344FB48E40}"/>
          </ac:spMkLst>
        </pc:spChg>
        <pc:spChg chg="add del">
          <ac:chgData name="Amruta Bapat" userId="a44afa3b246cfa6d" providerId="LiveId" clId="{75DD1552-74E8-461B-BCBF-2C08CD36F066}" dt="2019-12-11T17:35:16.826" v="4516"/>
          <ac:spMkLst>
            <pc:docMk/>
            <pc:sldMk cId="2132673891" sldId="262"/>
            <ac:spMk id="12" creationId="{8E0105E7-23DB-4CF2-8258-FF47C7620F6E}"/>
          </ac:spMkLst>
        </pc:spChg>
        <pc:spChg chg="add">
          <ac:chgData name="Amruta Bapat" userId="a44afa3b246cfa6d" providerId="LiveId" clId="{75DD1552-74E8-461B-BCBF-2C08CD36F066}" dt="2019-12-11T17:35:27.890" v="4519" actId="26606"/>
          <ac:spMkLst>
            <pc:docMk/>
            <pc:sldMk cId="2132673891" sldId="262"/>
            <ac:spMk id="13" creationId="{52D502E5-F6B4-4D58-B4AE-FC466FF15EE8}"/>
          </ac:spMkLst>
        </pc:spChg>
        <pc:spChg chg="add del">
          <ac:chgData name="Amruta Bapat" userId="a44afa3b246cfa6d" providerId="LiveId" clId="{75DD1552-74E8-461B-BCBF-2C08CD36F066}" dt="2019-12-11T17:35:16.826" v="4516"/>
          <ac:spMkLst>
            <pc:docMk/>
            <pc:sldMk cId="2132673891" sldId="262"/>
            <ac:spMk id="14" creationId="{074B4F7D-14B2-478B-8BF5-01E4E0C5D263}"/>
          </ac:spMkLst>
        </pc:spChg>
        <pc:spChg chg="add">
          <ac:chgData name="Amruta Bapat" userId="a44afa3b246cfa6d" providerId="LiveId" clId="{75DD1552-74E8-461B-BCBF-2C08CD36F066}" dt="2019-12-11T17:35:27.890" v="4519" actId="26606"/>
          <ac:spMkLst>
            <pc:docMk/>
            <pc:sldMk cId="2132673891" sldId="262"/>
            <ac:spMk id="15" creationId="{9DECDBF4-02B6-4BB4-B65B-B8107AD6A9E8}"/>
          </ac:spMkLst>
        </pc:spChg>
      </pc:sldChg>
      <pc:sldChg chg="addSp modSp add del mod modTransition setBg">
        <pc:chgData name="Amruta Bapat" userId="a44afa3b246cfa6d" providerId="LiveId" clId="{75DD1552-74E8-461B-BCBF-2C08CD36F066}" dt="2019-12-11T16:28:00.855" v="1787" actId="47"/>
        <pc:sldMkLst>
          <pc:docMk/>
          <pc:sldMk cId="2960976519" sldId="263"/>
        </pc:sldMkLst>
        <pc:spChg chg="mod">
          <ac:chgData name="Amruta Bapat" userId="a44afa3b246cfa6d" providerId="LiveId" clId="{75DD1552-74E8-461B-BCBF-2C08CD36F066}" dt="2019-12-09T01:01:17.967" v="1456" actId="26606"/>
          <ac:spMkLst>
            <pc:docMk/>
            <pc:sldMk cId="2960976519" sldId="263"/>
            <ac:spMk id="2" creationId="{807BABE5-4FE0-4C41-9133-71F3BDB768B9}"/>
          </ac:spMkLst>
        </pc:spChg>
        <pc:spChg chg="mod">
          <ac:chgData name="Amruta Bapat" userId="a44afa3b246cfa6d" providerId="LiveId" clId="{75DD1552-74E8-461B-BCBF-2C08CD36F066}" dt="2019-12-09T01:01:17.967" v="1456" actId="26606"/>
          <ac:spMkLst>
            <pc:docMk/>
            <pc:sldMk cId="2960976519" sldId="263"/>
            <ac:spMk id="3" creationId="{64B3DB68-2666-4EC1-AD7D-9983E2221A3D}"/>
          </ac:spMkLst>
        </pc:spChg>
        <pc:spChg chg="add">
          <ac:chgData name="Amruta Bapat" userId="a44afa3b246cfa6d" providerId="LiveId" clId="{75DD1552-74E8-461B-BCBF-2C08CD36F066}" dt="2019-12-09T01:01:17.967" v="1456" actId="26606"/>
          <ac:spMkLst>
            <pc:docMk/>
            <pc:sldMk cId="2960976519" sldId="263"/>
            <ac:spMk id="8" creationId="{DAF1966E-FD40-4A4A-B61B-C4DF7FA05F06}"/>
          </ac:spMkLst>
        </pc:spChg>
        <pc:spChg chg="add">
          <ac:chgData name="Amruta Bapat" userId="a44afa3b246cfa6d" providerId="LiveId" clId="{75DD1552-74E8-461B-BCBF-2C08CD36F066}" dt="2019-12-09T01:01:17.967" v="1456" actId="26606"/>
          <ac:spMkLst>
            <pc:docMk/>
            <pc:sldMk cId="2960976519" sldId="263"/>
            <ac:spMk id="10" creationId="{047BFA19-D45E-416B-A404-7AF2F3F27017}"/>
          </ac:spMkLst>
        </pc:spChg>
        <pc:spChg chg="add">
          <ac:chgData name="Amruta Bapat" userId="a44afa3b246cfa6d" providerId="LiveId" clId="{75DD1552-74E8-461B-BCBF-2C08CD36F066}" dt="2019-12-09T01:01:17.967" v="1456" actId="26606"/>
          <ac:spMkLst>
            <pc:docMk/>
            <pc:sldMk cId="2960976519" sldId="263"/>
            <ac:spMk id="12" creationId="{8E0105E7-23DB-4CF2-8258-FF47C7620F6E}"/>
          </ac:spMkLst>
        </pc:spChg>
        <pc:spChg chg="add">
          <ac:chgData name="Amruta Bapat" userId="a44afa3b246cfa6d" providerId="LiveId" clId="{75DD1552-74E8-461B-BCBF-2C08CD36F066}" dt="2019-12-09T01:01:17.967" v="1456" actId="26606"/>
          <ac:spMkLst>
            <pc:docMk/>
            <pc:sldMk cId="2960976519" sldId="263"/>
            <ac:spMk id="14" creationId="{074B4F7D-14B2-478B-8BF5-01E4E0C5D263}"/>
          </ac:spMkLst>
        </pc:spChg>
      </pc:sldChg>
      <pc:sldChg chg="addSp delSp modSp add mod setBg">
        <pc:chgData name="Amruta Bapat" userId="a44afa3b246cfa6d" providerId="LiveId" clId="{75DD1552-74E8-461B-BCBF-2C08CD36F066}" dt="2019-12-11T17:11:56.074" v="3560" actId="20577"/>
        <pc:sldMkLst>
          <pc:docMk/>
          <pc:sldMk cId="106292806" sldId="264"/>
        </pc:sldMkLst>
        <pc:spChg chg="mod">
          <ac:chgData name="Amruta Bapat" userId="a44afa3b246cfa6d" providerId="LiveId" clId="{75DD1552-74E8-461B-BCBF-2C08CD36F066}" dt="2019-12-11T17:11:56.074" v="3560" actId="20577"/>
          <ac:spMkLst>
            <pc:docMk/>
            <pc:sldMk cId="106292806" sldId="264"/>
            <ac:spMk id="2" creationId="{BF71FFB9-58AC-4F3B-88A4-B537EF306D04}"/>
          </ac:spMkLst>
        </pc:spChg>
        <pc:spChg chg="del mod">
          <ac:chgData name="Amruta Bapat" userId="a44afa3b246cfa6d" providerId="LiveId" clId="{75DD1552-74E8-461B-BCBF-2C08CD36F066}" dt="2019-12-11T14:16:01.420" v="1486"/>
          <ac:spMkLst>
            <pc:docMk/>
            <pc:sldMk cId="106292806" sldId="264"/>
            <ac:spMk id="3" creationId="{802F9685-7480-4541-8B09-239D9D49D8D4}"/>
          </ac:spMkLst>
        </pc:spChg>
        <pc:spChg chg="add">
          <ac:chgData name="Amruta Bapat" userId="a44afa3b246cfa6d" providerId="LiveId" clId="{75DD1552-74E8-461B-BCBF-2C08CD36F066}" dt="2019-12-09T01:01:31.882" v="1458" actId="26606"/>
          <ac:spMkLst>
            <pc:docMk/>
            <pc:sldMk cId="106292806" sldId="264"/>
            <ac:spMk id="8" creationId="{DAF1966E-FD40-4A4A-B61B-C4DF7FA05F06}"/>
          </ac:spMkLst>
        </pc:spChg>
        <pc:spChg chg="add">
          <ac:chgData name="Amruta Bapat" userId="a44afa3b246cfa6d" providerId="LiveId" clId="{75DD1552-74E8-461B-BCBF-2C08CD36F066}" dt="2019-12-09T01:01:31.882" v="1458" actId="26606"/>
          <ac:spMkLst>
            <pc:docMk/>
            <pc:sldMk cId="106292806" sldId="264"/>
            <ac:spMk id="10" creationId="{047BFA19-D45E-416B-A404-7AF2F3F27017}"/>
          </ac:spMkLst>
        </pc:spChg>
        <pc:spChg chg="add">
          <ac:chgData name="Amruta Bapat" userId="a44afa3b246cfa6d" providerId="LiveId" clId="{75DD1552-74E8-461B-BCBF-2C08CD36F066}" dt="2019-12-09T01:01:31.882" v="1458" actId="26606"/>
          <ac:spMkLst>
            <pc:docMk/>
            <pc:sldMk cId="106292806" sldId="264"/>
            <ac:spMk id="12" creationId="{8E0105E7-23DB-4CF2-8258-FF47C7620F6E}"/>
          </ac:spMkLst>
        </pc:spChg>
        <pc:spChg chg="add mod">
          <ac:chgData name="Amruta Bapat" userId="a44afa3b246cfa6d" providerId="LiveId" clId="{75DD1552-74E8-461B-BCBF-2C08CD36F066}" dt="2019-12-11T16:40:03.083" v="1828" actId="1076"/>
          <ac:spMkLst>
            <pc:docMk/>
            <pc:sldMk cId="106292806" sldId="264"/>
            <ac:spMk id="13" creationId="{588896D3-3044-47D6-8012-681EBB8C7A80}"/>
          </ac:spMkLst>
        </pc:spChg>
        <pc:spChg chg="add">
          <ac:chgData name="Amruta Bapat" userId="a44afa3b246cfa6d" providerId="LiveId" clId="{75DD1552-74E8-461B-BCBF-2C08CD36F066}" dt="2019-12-09T01:01:31.882" v="1458" actId="26606"/>
          <ac:spMkLst>
            <pc:docMk/>
            <pc:sldMk cId="106292806" sldId="264"/>
            <ac:spMk id="14" creationId="{074B4F7D-14B2-478B-8BF5-01E4E0C5D263}"/>
          </ac:spMkLst>
        </pc:spChg>
        <pc:spChg chg="add mod">
          <ac:chgData name="Amruta Bapat" userId="a44afa3b246cfa6d" providerId="LiveId" clId="{75DD1552-74E8-461B-BCBF-2C08CD36F066}" dt="2019-12-11T16:40:19.764" v="1838" actId="20577"/>
          <ac:spMkLst>
            <pc:docMk/>
            <pc:sldMk cId="106292806" sldId="264"/>
            <ac:spMk id="15" creationId="{0FA771C4-FE5A-454C-BBFC-590627A79F05}"/>
          </ac:spMkLst>
        </pc:spChg>
        <pc:spChg chg="add mod">
          <ac:chgData name="Amruta Bapat" userId="a44afa3b246cfa6d" providerId="LiveId" clId="{75DD1552-74E8-461B-BCBF-2C08CD36F066}" dt="2019-12-11T16:42:45.851" v="1895" actId="1076"/>
          <ac:spMkLst>
            <pc:docMk/>
            <pc:sldMk cId="106292806" sldId="264"/>
            <ac:spMk id="16" creationId="{0247255B-5EFC-443E-B0EB-66974A3DDE73}"/>
          </ac:spMkLst>
        </pc:spChg>
        <pc:spChg chg="add mod">
          <ac:chgData name="Amruta Bapat" userId="a44afa3b246cfa6d" providerId="LiveId" clId="{75DD1552-74E8-461B-BCBF-2C08CD36F066}" dt="2019-12-11T16:42:54.790" v="1901" actId="20577"/>
          <ac:spMkLst>
            <pc:docMk/>
            <pc:sldMk cId="106292806" sldId="264"/>
            <ac:spMk id="17" creationId="{5B27FA1A-85F0-4EC7-9F61-808F9B95D4BF}"/>
          </ac:spMkLst>
        </pc:spChg>
        <pc:picChg chg="add mod modCrop">
          <ac:chgData name="Amruta Bapat" userId="a44afa3b246cfa6d" providerId="LiveId" clId="{75DD1552-74E8-461B-BCBF-2C08CD36F066}" dt="2019-12-11T15:50:20.785" v="1711" actId="1076"/>
          <ac:picMkLst>
            <pc:docMk/>
            <pc:sldMk cId="106292806" sldId="264"/>
            <ac:picMk id="5" creationId="{99CFF3DD-3903-4B7C-BCDD-671523DEE3B4}"/>
          </ac:picMkLst>
        </pc:picChg>
        <pc:picChg chg="add mod modCrop">
          <ac:chgData name="Amruta Bapat" userId="a44afa3b246cfa6d" providerId="LiveId" clId="{75DD1552-74E8-461B-BCBF-2C08CD36F066}" dt="2019-12-11T15:50:11.250" v="1708" actId="1076"/>
          <ac:picMkLst>
            <pc:docMk/>
            <pc:sldMk cId="106292806" sldId="264"/>
            <ac:picMk id="7" creationId="{99657709-ACE3-45FE-98A7-71002B6FEDBA}"/>
          </ac:picMkLst>
        </pc:picChg>
        <pc:picChg chg="add mod">
          <ac:chgData name="Amruta Bapat" userId="a44afa3b246cfa6d" providerId="LiveId" clId="{75DD1552-74E8-461B-BCBF-2C08CD36F066}" dt="2019-12-11T15:49:59.964" v="1705" actId="14100"/>
          <ac:picMkLst>
            <pc:docMk/>
            <pc:sldMk cId="106292806" sldId="264"/>
            <ac:picMk id="1026" creationId="{53765F8B-A514-4305-AC59-D4857502F12A}"/>
          </ac:picMkLst>
        </pc:picChg>
      </pc:sldChg>
      <pc:sldChg chg="addSp delSp modSp add del mod modTransition setBg delDesignElem">
        <pc:chgData name="Amruta Bapat" userId="a44afa3b246cfa6d" providerId="LiveId" clId="{75DD1552-74E8-461B-BCBF-2C08CD36F066}" dt="2019-12-11T16:42:14.266" v="1888" actId="1076"/>
        <pc:sldMkLst>
          <pc:docMk/>
          <pc:sldMk cId="2895616950" sldId="265"/>
        </pc:sldMkLst>
        <pc:spChg chg="mod">
          <ac:chgData name="Amruta Bapat" userId="a44afa3b246cfa6d" providerId="LiveId" clId="{75DD1552-74E8-461B-BCBF-2C08CD36F066}" dt="2019-12-11T16:41:30.023" v="1862" actId="20577"/>
          <ac:spMkLst>
            <pc:docMk/>
            <pc:sldMk cId="2895616950" sldId="265"/>
            <ac:spMk id="2" creationId="{3F396FD9-AB5A-4633-8E26-15FC54447DDB}"/>
          </ac:spMkLst>
        </pc:spChg>
        <pc:spChg chg="add del mod">
          <ac:chgData name="Amruta Bapat" userId="a44afa3b246cfa6d" providerId="LiveId" clId="{75DD1552-74E8-461B-BCBF-2C08CD36F066}" dt="2019-12-11T16:34:21.218" v="1797" actId="478"/>
          <ac:spMkLst>
            <pc:docMk/>
            <pc:sldMk cId="2895616950" sldId="265"/>
            <ac:spMk id="3" creationId="{D28082E6-D22D-4864-9FC6-8D893D9004B9}"/>
          </ac:spMkLst>
        </pc:spChg>
        <pc:spChg chg="add del">
          <ac:chgData name="Amruta Bapat" userId="a44afa3b246cfa6d" providerId="LiveId" clId="{75DD1552-74E8-461B-BCBF-2C08CD36F066}" dt="2019-12-11T16:29:54.734" v="1794"/>
          <ac:spMkLst>
            <pc:docMk/>
            <pc:sldMk cId="2895616950" sldId="265"/>
            <ac:spMk id="8" creationId="{DAF1966E-FD40-4A4A-B61B-C4DF7FA05F06}"/>
          </ac:spMkLst>
        </pc:spChg>
        <pc:spChg chg="add del">
          <ac:chgData name="Amruta Bapat" userId="a44afa3b246cfa6d" providerId="LiveId" clId="{75DD1552-74E8-461B-BCBF-2C08CD36F066}" dt="2019-12-11T16:29:54.734" v="1794"/>
          <ac:spMkLst>
            <pc:docMk/>
            <pc:sldMk cId="2895616950" sldId="265"/>
            <ac:spMk id="10" creationId="{047BFA19-D45E-416B-A404-7AF2F3F27017}"/>
          </ac:spMkLst>
        </pc:spChg>
        <pc:spChg chg="add del">
          <ac:chgData name="Amruta Bapat" userId="a44afa3b246cfa6d" providerId="LiveId" clId="{75DD1552-74E8-461B-BCBF-2C08CD36F066}" dt="2019-12-11T16:29:54.734" v="1794"/>
          <ac:spMkLst>
            <pc:docMk/>
            <pc:sldMk cId="2895616950" sldId="265"/>
            <ac:spMk id="12" creationId="{8E0105E7-23DB-4CF2-8258-FF47C7620F6E}"/>
          </ac:spMkLst>
        </pc:spChg>
        <pc:spChg chg="add del">
          <ac:chgData name="Amruta Bapat" userId="a44afa3b246cfa6d" providerId="LiveId" clId="{75DD1552-74E8-461B-BCBF-2C08CD36F066}" dt="2019-12-11T16:29:54.734" v="1794"/>
          <ac:spMkLst>
            <pc:docMk/>
            <pc:sldMk cId="2895616950" sldId="265"/>
            <ac:spMk id="14" creationId="{074B4F7D-14B2-478B-8BF5-01E4E0C5D263}"/>
          </ac:spMkLst>
        </pc:spChg>
        <pc:picChg chg="add mod">
          <ac:chgData name="Amruta Bapat" userId="a44afa3b246cfa6d" providerId="LiveId" clId="{75DD1552-74E8-461B-BCBF-2C08CD36F066}" dt="2019-12-11T16:42:07.185" v="1886" actId="1076"/>
          <ac:picMkLst>
            <pc:docMk/>
            <pc:sldMk cId="2895616950" sldId="265"/>
            <ac:picMk id="5" creationId="{EC6BE339-BF66-4D0B-8829-6197F423A64B}"/>
          </ac:picMkLst>
        </pc:picChg>
        <pc:picChg chg="add del mod">
          <ac:chgData name="Amruta Bapat" userId="a44afa3b246cfa6d" providerId="LiveId" clId="{75DD1552-74E8-461B-BCBF-2C08CD36F066}" dt="2019-12-11T16:41:49.525" v="1880"/>
          <ac:picMkLst>
            <pc:docMk/>
            <pc:sldMk cId="2895616950" sldId="265"/>
            <ac:picMk id="7" creationId="{F4B61C96-BCDE-4F5B-A260-4C54DEC866D1}"/>
          </ac:picMkLst>
        </pc:picChg>
        <pc:picChg chg="add del mod">
          <ac:chgData name="Amruta Bapat" userId="a44afa3b246cfa6d" providerId="LiveId" clId="{75DD1552-74E8-461B-BCBF-2C08CD36F066}" dt="2019-12-11T16:41:49.525" v="1880"/>
          <ac:picMkLst>
            <pc:docMk/>
            <pc:sldMk cId="2895616950" sldId="265"/>
            <ac:picMk id="13" creationId="{28432351-5069-4F43-B863-E2D061F9B0A5}"/>
          </ac:picMkLst>
        </pc:picChg>
        <pc:picChg chg="add del">
          <ac:chgData name="Amruta Bapat" userId="a44afa3b246cfa6d" providerId="LiveId" clId="{75DD1552-74E8-461B-BCBF-2C08CD36F066}" dt="2019-12-11T16:29:16.715" v="1789" actId="478"/>
          <ac:picMkLst>
            <pc:docMk/>
            <pc:sldMk cId="2895616950" sldId="265"/>
            <ac:picMk id="4098" creationId="{9E885869-2112-45CC-9934-4F40ADBD64BC}"/>
          </ac:picMkLst>
        </pc:picChg>
        <pc:picChg chg="add mod">
          <ac:chgData name="Amruta Bapat" userId="a44afa3b246cfa6d" providerId="LiveId" clId="{75DD1552-74E8-461B-BCBF-2C08CD36F066}" dt="2019-12-11T16:42:14.266" v="1888" actId="1076"/>
          <ac:picMkLst>
            <pc:docMk/>
            <pc:sldMk cId="2895616950" sldId="265"/>
            <ac:picMk id="4100" creationId="{1C6526ED-D615-4D54-8DBD-88718275D982}"/>
          </ac:picMkLst>
        </pc:picChg>
      </pc:sldChg>
      <pc:sldChg chg="add del">
        <pc:chgData name="Amruta Bapat" userId="a44afa3b246cfa6d" providerId="LiveId" clId="{75DD1552-74E8-461B-BCBF-2C08CD36F066}" dt="2019-12-08T03:13:29.666" v="1153" actId="47"/>
        <pc:sldMkLst>
          <pc:docMk/>
          <pc:sldMk cId="4007423640" sldId="265"/>
        </pc:sldMkLst>
      </pc:sldChg>
      <pc:sldChg chg="addSp delSp modSp add mod setBg setClrOvrMap delDesignElem">
        <pc:chgData name="Amruta Bapat" userId="a44afa3b246cfa6d" providerId="LiveId" clId="{75DD1552-74E8-461B-BCBF-2C08CD36F066}" dt="2019-12-11T17:34:01.310" v="4502" actId="1076"/>
        <pc:sldMkLst>
          <pc:docMk/>
          <pc:sldMk cId="818369120" sldId="266"/>
        </pc:sldMkLst>
        <pc:spChg chg="mod">
          <ac:chgData name="Amruta Bapat" userId="a44afa3b246cfa6d" providerId="LiveId" clId="{75DD1552-74E8-461B-BCBF-2C08CD36F066}" dt="2019-12-11T17:33:24.892" v="4488" actId="26606"/>
          <ac:spMkLst>
            <pc:docMk/>
            <pc:sldMk cId="818369120" sldId="266"/>
            <ac:spMk id="2" creationId="{B582E924-566F-4E4B-8996-B6B1331A39C1}"/>
          </ac:spMkLst>
        </pc:spChg>
        <pc:spChg chg="del mod">
          <ac:chgData name="Amruta Bapat" userId="a44afa3b246cfa6d" providerId="LiveId" clId="{75DD1552-74E8-461B-BCBF-2C08CD36F066}" dt="2019-12-11T14:27:45.228" v="1598"/>
          <ac:spMkLst>
            <pc:docMk/>
            <pc:sldMk cId="818369120" sldId="266"/>
            <ac:spMk id="3" creationId="{EFD64F48-4210-4B6E-B796-D72DF28F2543}"/>
          </ac:spMkLst>
        </pc:spChg>
        <pc:spChg chg="add del">
          <ac:chgData name="Amruta Bapat" userId="a44afa3b246cfa6d" providerId="LiveId" clId="{75DD1552-74E8-461B-BCBF-2C08CD36F066}" dt="2019-12-11T14:27:45.228" v="1598"/>
          <ac:spMkLst>
            <pc:docMk/>
            <pc:sldMk cId="818369120" sldId="266"/>
            <ac:spMk id="8" creationId="{DAF1966E-FD40-4A4A-B61B-C4DF7FA05F06}"/>
          </ac:spMkLst>
        </pc:spChg>
        <pc:spChg chg="add del">
          <ac:chgData name="Amruta Bapat" userId="a44afa3b246cfa6d" providerId="LiveId" clId="{75DD1552-74E8-461B-BCBF-2C08CD36F066}" dt="2019-12-11T14:27:45.228" v="1598"/>
          <ac:spMkLst>
            <pc:docMk/>
            <pc:sldMk cId="818369120" sldId="266"/>
            <ac:spMk id="10" creationId="{047BFA19-D45E-416B-A404-7AF2F3F27017}"/>
          </ac:spMkLst>
        </pc:spChg>
        <pc:spChg chg="add mod ord">
          <ac:chgData name="Amruta Bapat" userId="a44afa3b246cfa6d" providerId="LiveId" clId="{75DD1552-74E8-461B-BCBF-2C08CD36F066}" dt="2019-12-11T17:33:24.892" v="4488" actId="26606"/>
          <ac:spMkLst>
            <pc:docMk/>
            <pc:sldMk cId="818369120" sldId="266"/>
            <ac:spMk id="11" creationId="{08A3D729-69B0-4972-AF09-6E0938CA5A7A}"/>
          </ac:spMkLst>
        </pc:spChg>
        <pc:spChg chg="add del">
          <ac:chgData name="Amruta Bapat" userId="a44afa3b246cfa6d" providerId="LiveId" clId="{75DD1552-74E8-461B-BCBF-2C08CD36F066}" dt="2019-12-11T14:27:45.228" v="1598"/>
          <ac:spMkLst>
            <pc:docMk/>
            <pc:sldMk cId="818369120" sldId="266"/>
            <ac:spMk id="12" creationId="{8E0105E7-23DB-4CF2-8258-FF47C7620F6E}"/>
          </ac:spMkLst>
        </pc:spChg>
        <pc:spChg chg="add del">
          <ac:chgData name="Amruta Bapat" userId="a44afa3b246cfa6d" providerId="LiveId" clId="{75DD1552-74E8-461B-BCBF-2C08CD36F066}" dt="2019-12-11T14:27:45.228" v="1598"/>
          <ac:spMkLst>
            <pc:docMk/>
            <pc:sldMk cId="818369120" sldId="266"/>
            <ac:spMk id="14" creationId="{074B4F7D-14B2-478B-8BF5-01E4E0C5D263}"/>
          </ac:spMkLst>
        </pc:spChg>
        <pc:spChg chg="add mod">
          <ac:chgData name="Amruta Bapat" userId="a44afa3b246cfa6d" providerId="LiveId" clId="{75DD1552-74E8-461B-BCBF-2C08CD36F066}" dt="2019-12-11T17:33:24.892" v="4488" actId="26606"/>
          <ac:spMkLst>
            <pc:docMk/>
            <pc:sldMk cId="818369120" sldId="266"/>
            <ac:spMk id="15" creationId="{39ED9D11-A164-4107-993B-4330E1ED7B1B}"/>
          </ac:spMkLst>
        </pc:spChg>
        <pc:spChg chg="add mod">
          <ac:chgData name="Amruta Bapat" userId="a44afa3b246cfa6d" providerId="LiveId" clId="{75DD1552-74E8-461B-BCBF-2C08CD36F066}" dt="2019-12-11T17:33:24.892" v="4488" actId="26606"/>
          <ac:spMkLst>
            <pc:docMk/>
            <pc:sldMk cId="818369120" sldId="266"/>
            <ac:spMk id="16" creationId="{986DCBF1-D7D6-4AAD-85B3-842CB1054FE5}"/>
          </ac:spMkLst>
        </pc:spChg>
        <pc:spChg chg="add mod">
          <ac:chgData name="Amruta Bapat" userId="a44afa3b246cfa6d" providerId="LiveId" clId="{75DD1552-74E8-461B-BCBF-2C08CD36F066}" dt="2019-12-11T17:33:24.892" v="4488" actId="26606"/>
          <ac:spMkLst>
            <pc:docMk/>
            <pc:sldMk cId="818369120" sldId="266"/>
            <ac:spMk id="17" creationId="{ACBA5D5B-DE6A-45E0-9A65-25D6B2A4573A}"/>
          </ac:spMkLst>
        </pc:spChg>
        <pc:spChg chg="add">
          <ac:chgData name="Amruta Bapat" userId="a44afa3b246cfa6d" providerId="LiveId" clId="{75DD1552-74E8-461B-BCBF-2C08CD36F066}" dt="2019-12-11T17:33:24.892" v="4488" actId="26606"/>
          <ac:spMkLst>
            <pc:docMk/>
            <pc:sldMk cId="818369120" sldId="266"/>
            <ac:spMk id="71" creationId="{25549E48-55B4-43FA-96F3-A3F777E0F295}"/>
          </ac:spMkLst>
        </pc:spChg>
        <pc:spChg chg="add">
          <ac:chgData name="Amruta Bapat" userId="a44afa3b246cfa6d" providerId="LiveId" clId="{75DD1552-74E8-461B-BCBF-2C08CD36F066}" dt="2019-12-11T17:33:24.892" v="4488" actId="26606"/>
          <ac:spMkLst>
            <pc:docMk/>
            <pc:sldMk cId="818369120" sldId="266"/>
            <ac:spMk id="73" creationId="{0ADDB668-2CA4-4D2B-9C34-3487CA330BA8}"/>
          </ac:spMkLst>
        </pc:spChg>
        <pc:spChg chg="add">
          <ac:chgData name="Amruta Bapat" userId="a44afa3b246cfa6d" providerId="LiveId" clId="{75DD1552-74E8-461B-BCBF-2C08CD36F066}" dt="2019-12-11T17:33:24.892" v="4488" actId="26606"/>
          <ac:spMkLst>
            <pc:docMk/>
            <pc:sldMk cId="818369120" sldId="266"/>
            <ac:spMk id="75" creationId="{2568BC19-F052-4108-93E1-6A3D1DEC072F}"/>
          </ac:spMkLst>
        </pc:spChg>
        <pc:spChg chg="add">
          <ac:chgData name="Amruta Bapat" userId="a44afa3b246cfa6d" providerId="LiveId" clId="{75DD1552-74E8-461B-BCBF-2C08CD36F066}" dt="2019-12-11T17:33:24.892" v="4488" actId="26606"/>
          <ac:spMkLst>
            <pc:docMk/>
            <pc:sldMk cId="818369120" sldId="266"/>
            <ac:spMk id="77" creationId="{D5FD337D-4D6B-4C8B-B6F5-121097E09881}"/>
          </ac:spMkLst>
        </pc:spChg>
        <pc:picChg chg="add mod modCrop">
          <ac:chgData name="Amruta Bapat" userId="a44afa3b246cfa6d" providerId="LiveId" clId="{75DD1552-74E8-461B-BCBF-2C08CD36F066}" dt="2019-12-11T17:33:55.527" v="4499" actId="1076"/>
          <ac:picMkLst>
            <pc:docMk/>
            <pc:sldMk cId="818369120" sldId="266"/>
            <ac:picMk id="5" creationId="{97FAE6DD-6AEB-4EE8-95DE-D8A12D0FE02D}"/>
          </ac:picMkLst>
        </pc:picChg>
        <pc:picChg chg="add mod modCrop">
          <ac:chgData name="Amruta Bapat" userId="a44afa3b246cfa6d" providerId="LiveId" clId="{75DD1552-74E8-461B-BCBF-2C08CD36F066}" dt="2019-12-11T17:34:01.310" v="4502" actId="1076"/>
          <ac:picMkLst>
            <pc:docMk/>
            <pc:sldMk cId="818369120" sldId="266"/>
            <ac:picMk id="7" creationId="{6EA64547-5279-44ED-9A58-825EF8DEE6D0}"/>
          </ac:picMkLst>
        </pc:picChg>
        <pc:picChg chg="add mod ord">
          <ac:chgData name="Amruta Bapat" userId="a44afa3b246cfa6d" providerId="LiveId" clId="{75DD1552-74E8-461B-BCBF-2C08CD36F066}" dt="2019-12-11T17:33:40.817" v="4493" actId="14100"/>
          <ac:picMkLst>
            <pc:docMk/>
            <pc:sldMk cId="818369120" sldId="266"/>
            <ac:picMk id="3074" creationId="{510996AC-F732-4183-B5FE-B62EB78A65ED}"/>
          </ac:picMkLst>
        </pc:picChg>
      </pc:sldChg>
      <pc:sldChg chg="addSp delSp modSp add mod ord setBg">
        <pc:chgData name="Amruta Bapat" userId="a44afa3b246cfa6d" providerId="LiveId" clId="{75DD1552-74E8-461B-BCBF-2C08CD36F066}" dt="2019-12-11T17:32:41.351" v="4485" actId="14100"/>
        <pc:sldMkLst>
          <pc:docMk/>
          <pc:sldMk cId="3771391423" sldId="267"/>
        </pc:sldMkLst>
        <pc:spChg chg="del">
          <ac:chgData name="Amruta Bapat" userId="a44afa3b246cfa6d" providerId="LiveId" clId="{75DD1552-74E8-461B-BCBF-2C08CD36F066}" dt="2019-12-11T16:41:40.296" v="1864"/>
          <ac:spMkLst>
            <pc:docMk/>
            <pc:sldMk cId="3771391423" sldId="267"/>
            <ac:spMk id="2" creationId="{8129560D-F383-4BF9-9C2D-7D8D583F7AAF}"/>
          </ac:spMkLst>
        </pc:spChg>
        <pc:spChg chg="mod ord">
          <ac:chgData name="Amruta Bapat" userId="a44afa3b246cfa6d" providerId="LiveId" clId="{75DD1552-74E8-461B-BCBF-2C08CD36F066}" dt="2019-12-11T17:32:23.753" v="4479" actId="26606"/>
          <ac:spMkLst>
            <pc:docMk/>
            <pc:sldMk cId="3771391423" sldId="267"/>
            <ac:spMk id="3" creationId="{170D3247-9842-4DC0-B3D8-92723FD0B959}"/>
          </ac:spMkLst>
        </pc:spChg>
        <pc:spChg chg="add mod">
          <ac:chgData name="Amruta Bapat" userId="a44afa3b246cfa6d" providerId="LiveId" clId="{75DD1552-74E8-461B-BCBF-2C08CD36F066}" dt="2019-12-11T17:32:31.622" v="4482" actId="14100"/>
          <ac:spMkLst>
            <pc:docMk/>
            <pc:sldMk cId="3771391423" sldId="267"/>
            <ac:spMk id="4" creationId="{423A4060-1599-41DE-8C11-ABEBF29852AD}"/>
          </ac:spMkLst>
        </pc:spChg>
        <pc:spChg chg="add">
          <ac:chgData name="Amruta Bapat" userId="a44afa3b246cfa6d" providerId="LiveId" clId="{75DD1552-74E8-461B-BCBF-2C08CD36F066}" dt="2019-12-11T17:32:23.753" v="4479" actId="26606"/>
          <ac:spMkLst>
            <pc:docMk/>
            <pc:sldMk cId="3771391423" sldId="267"/>
            <ac:spMk id="11" creationId="{B23FE733-F95B-4DF6-AFC5-BEEB3577C494}"/>
          </ac:spMkLst>
        </pc:spChg>
        <pc:spChg chg="add">
          <ac:chgData name="Amruta Bapat" userId="a44afa3b246cfa6d" providerId="LiveId" clId="{75DD1552-74E8-461B-BCBF-2C08CD36F066}" dt="2019-12-11T17:32:23.753" v="4479" actId="26606"/>
          <ac:spMkLst>
            <pc:docMk/>
            <pc:sldMk cId="3771391423" sldId="267"/>
            <ac:spMk id="13" creationId="{9080D120-BD54-46E1-BA37-82F5E8089E90}"/>
          </ac:spMkLst>
        </pc:spChg>
        <pc:spChg chg="add">
          <ac:chgData name="Amruta Bapat" userId="a44afa3b246cfa6d" providerId="LiveId" clId="{75DD1552-74E8-461B-BCBF-2C08CD36F066}" dt="2019-12-11T17:32:23.753" v="4479" actId="26606"/>
          <ac:spMkLst>
            <pc:docMk/>
            <pc:sldMk cId="3771391423" sldId="267"/>
            <ac:spMk id="15" creationId="{81D83946-74FA-498A-AC80-9926F041B5C5}"/>
          </ac:spMkLst>
        </pc:spChg>
        <pc:spChg chg="add">
          <ac:chgData name="Amruta Bapat" userId="a44afa3b246cfa6d" providerId="LiveId" clId="{75DD1552-74E8-461B-BCBF-2C08CD36F066}" dt="2019-12-11T17:32:23.753" v="4479" actId="26606"/>
          <ac:spMkLst>
            <pc:docMk/>
            <pc:sldMk cId="3771391423" sldId="267"/>
            <ac:spMk id="17" creationId="{5060D983-8B52-443A-8183-2A1DE05618B5}"/>
          </ac:spMkLst>
        </pc:spChg>
        <pc:picChg chg="add mod">
          <ac:chgData name="Amruta Bapat" userId="a44afa3b246cfa6d" providerId="LiveId" clId="{75DD1552-74E8-461B-BCBF-2C08CD36F066}" dt="2019-12-11T17:32:37.778" v="4484" actId="1076"/>
          <ac:picMkLst>
            <pc:docMk/>
            <pc:sldMk cId="3771391423" sldId="267"/>
            <ac:picMk id="5" creationId="{02E6BF4B-015E-4578-936D-9D03D491DF52}"/>
          </ac:picMkLst>
        </pc:picChg>
        <pc:picChg chg="add mod">
          <ac:chgData name="Amruta Bapat" userId="a44afa3b246cfa6d" providerId="LiveId" clId="{75DD1552-74E8-461B-BCBF-2C08CD36F066}" dt="2019-12-11T17:32:41.351" v="4485" actId="14100"/>
          <ac:picMkLst>
            <pc:docMk/>
            <pc:sldMk cId="3771391423" sldId="267"/>
            <ac:picMk id="6" creationId="{EC123D67-5479-437A-B89A-4CC201CC00B1}"/>
          </ac:picMkLst>
        </pc:picChg>
      </pc:sldChg>
      <pc:sldChg chg="addSp modSp add mod setBg setClrOvrMap">
        <pc:chgData name="Amruta Bapat" userId="a44afa3b246cfa6d" providerId="LiveId" clId="{75DD1552-74E8-461B-BCBF-2C08CD36F066}" dt="2019-12-11T17:32:09.044" v="4478" actId="5793"/>
        <pc:sldMkLst>
          <pc:docMk/>
          <pc:sldMk cId="3025921765" sldId="268"/>
        </pc:sldMkLst>
        <pc:spChg chg="mod">
          <ac:chgData name="Amruta Bapat" userId="a44afa3b246cfa6d" providerId="LiveId" clId="{75DD1552-74E8-461B-BCBF-2C08CD36F066}" dt="2019-12-11T17:32:05.035" v="4476" actId="26606"/>
          <ac:spMkLst>
            <pc:docMk/>
            <pc:sldMk cId="3025921765" sldId="268"/>
            <ac:spMk id="2" creationId="{B0310AA4-BAFB-4B3F-9D56-CE6378A593AC}"/>
          </ac:spMkLst>
        </pc:spChg>
        <pc:spChg chg="mod">
          <ac:chgData name="Amruta Bapat" userId="a44afa3b246cfa6d" providerId="LiveId" clId="{75DD1552-74E8-461B-BCBF-2C08CD36F066}" dt="2019-12-11T17:32:09.044" v="4478" actId="5793"/>
          <ac:spMkLst>
            <pc:docMk/>
            <pc:sldMk cId="3025921765" sldId="268"/>
            <ac:spMk id="3" creationId="{AF3B75F8-3A50-43B3-85B0-18D29B7E970D}"/>
          </ac:spMkLst>
        </pc:spChg>
        <pc:spChg chg="add">
          <ac:chgData name="Amruta Bapat" userId="a44afa3b246cfa6d" providerId="LiveId" clId="{75DD1552-74E8-461B-BCBF-2C08CD36F066}" dt="2019-12-11T17:32:05.035" v="4476" actId="26606"/>
          <ac:spMkLst>
            <pc:docMk/>
            <pc:sldMk cId="3025921765" sldId="268"/>
            <ac:spMk id="8" creationId="{2029D5AD-8348-4446-B191-6A9B6FE03F21}"/>
          </ac:spMkLst>
        </pc:spChg>
        <pc:spChg chg="add">
          <ac:chgData name="Amruta Bapat" userId="a44afa3b246cfa6d" providerId="LiveId" clId="{75DD1552-74E8-461B-BCBF-2C08CD36F066}" dt="2019-12-11T17:32:05.035" v="4476" actId="26606"/>
          <ac:spMkLst>
            <pc:docMk/>
            <pc:sldMk cId="3025921765" sldId="268"/>
            <ac:spMk id="10" creationId="{A3F395A2-2B64-4749-BD93-2F159C7E1FB5}"/>
          </ac:spMkLst>
        </pc:spChg>
        <pc:spChg chg="add">
          <ac:chgData name="Amruta Bapat" userId="a44afa3b246cfa6d" providerId="LiveId" clId="{75DD1552-74E8-461B-BCBF-2C08CD36F066}" dt="2019-12-11T17:32:05.035" v="4476" actId="26606"/>
          <ac:spMkLst>
            <pc:docMk/>
            <pc:sldMk cId="3025921765" sldId="268"/>
            <ac:spMk id="12" creationId="{5CF0135B-EAB8-4CA0-896C-2D897ECD28BC}"/>
          </ac:spMkLst>
        </pc:spChg>
        <pc:spChg chg="add">
          <ac:chgData name="Amruta Bapat" userId="a44afa3b246cfa6d" providerId="LiveId" clId="{75DD1552-74E8-461B-BCBF-2C08CD36F066}" dt="2019-12-11T17:32:05.035" v="4476" actId="26606"/>
          <ac:spMkLst>
            <pc:docMk/>
            <pc:sldMk cId="3025921765" sldId="268"/>
            <ac:spMk id="14" creationId="{92C3387C-D24F-4737-8A37-1DC5CFF09CFA}"/>
          </ac:spMkLst>
        </pc:spChg>
      </pc:sldChg>
      <pc:sldChg chg="modSp add del">
        <pc:chgData name="Amruta Bapat" userId="a44afa3b246cfa6d" providerId="LiveId" clId="{75DD1552-74E8-461B-BCBF-2C08CD36F066}" dt="2019-12-11T17:30:50.392" v="4469" actId="47"/>
        <pc:sldMkLst>
          <pc:docMk/>
          <pc:sldMk cId="2884539520" sldId="269"/>
        </pc:sldMkLst>
        <pc:spChg chg="mod">
          <ac:chgData name="Amruta Bapat" userId="a44afa3b246cfa6d" providerId="LiveId" clId="{75DD1552-74E8-461B-BCBF-2C08CD36F066}" dt="2019-12-11T17:30:29.693" v="4452"/>
          <ac:spMkLst>
            <pc:docMk/>
            <pc:sldMk cId="2884539520" sldId="269"/>
            <ac:spMk id="2" creationId="{9323931B-EAFB-4421-917F-533D65EBF31F}"/>
          </ac:spMkLst>
        </pc:spChg>
        <pc:spChg chg="mod">
          <ac:chgData name="Amruta Bapat" userId="a44afa3b246cfa6d" providerId="LiveId" clId="{75DD1552-74E8-461B-BCBF-2C08CD36F066}" dt="2019-12-11T17:30:41.500" v="4467"/>
          <ac:spMkLst>
            <pc:docMk/>
            <pc:sldMk cId="2884539520" sldId="269"/>
            <ac:spMk id="3" creationId="{1287C2A0-2B7D-4A5B-A9F1-922A9C52BAB0}"/>
          </ac:spMkLst>
        </pc:spChg>
      </pc:sldChg>
      <pc:sldChg chg="addSp del delDesignElem">
        <pc:chgData name="Amruta Bapat" userId="a44afa3b246cfa6d" providerId="LiveId" clId="{75DD1552-74E8-461B-BCBF-2C08CD36F066}" dt="2019-12-11T17:30:23.234" v="4449"/>
        <pc:sldMkLst>
          <pc:docMk/>
          <pc:sldMk cId="1815063325" sldId="270"/>
        </pc:sldMkLst>
        <pc:spChg chg="add">
          <ac:chgData name="Amruta Bapat" userId="a44afa3b246cfa6d" providerId="LiveId" clId="{75DD1552-74E8-461B-BCBF-2C08CD36F066}" dt="2019-12-11T17:30:23.234" v="4449"/>
          <ac:spMkLst>
            <pc:docMk/>
            <pc:sldMk cId="1815063325" sldId="270"/>
            <ac:spMk id="8" creationId="{DAF1966E-FD40-4A4A-B61B-C4DF7FA05F06}"/>
          </ac:spMkLst>
        </pc:spChg>
        <pc:spChg chg="add">
          <ac:chgData name="Amruta Bapat" userId="a44afa3b246cfa6d" providerId="LiveId" clId="{75DD1552-74E8-461B-BCBF-2C08CD36F066}" dt="2019-12-11T17:30:23.234" v="4449"/>
          <ac:spMkLst>
            <pc:docMk/>
            <pc:sldMk cId="1815063325" sldId="270"/>
            <ac:spMk id="10" creationId="{047BFA19-D45E-416B-A404-7AF2F3F27017}"/>
          </ac:spMkLst>
        </pc:spChg>
        <pc:spChg chg="add">
          <ac:chgData name="Amruta Bapat" userId="a44afa3b246cfa6d" providerId="LiveId" clId="{75DD1552-74E8-461B-BCBF-2C08CD36F066}" dt="2019-12-11T17:30:23.234" v="4449"/>
          <ac:spMkLst>
            <pc:docMk/>
            <pc:sldMk cId="1815063325" sldId="270"/>
            <ac:spMk id="12" creationId="{8E0105E7-23DB-4CF2-8258-FF47C7620F6E}"/>
          </ac:spMkLst>
        </pc:spChg>
        <pc:spChg chg="add">
          <ac:chgData name="Amruta Bapat" userId="a44afa3b246cfa6d" providerId="LiveId" clId="{75DD1552-74E8-461B-BCBF-2C08CD36F066}" dt="2019-12-11T17:30:23.234" v="4449"/>
          <ac:spMkLst>
            <pc:docMk/>
            <pc:sldMk cId="1815063325" sldId="270"/>
            <ac:spMk id="14" creationId="{074B4F7D-14B2-478B-8BF5-01E4E0C5D263}"/>
          </ac:spMkLst>
        </pc:spChg>
      </pc:sldChg>
      <pc:sldChg chg="modSp add">
        <pc:chgData name="Amruta Bapat" userId="a44afa3b246cfa6d" providerId="LiveId" clId="{75DD1552-74E8-461B-BCBF-2C08CD36F066}" dt="2019-12-11T17:30:46.679" v="4468"/>
        <pc:sldMkLst>
          <pc:docMk/>
          <pc:sldMk cId="3179417110" sldId="270"/>
        </pc:sldMkLst>
        <pc:spChg chg="mod">
          <ac:chgData name="Amruta Bapat" userId="a44afa3b246cfa6d" providerId="LiveId" clId="{75DD1552-74E8-461B-BCBF-2C08CD36F066}" dt="2019-12-11T17:30:36.232" v="4465"/>
          <ac:spMkLst>
            <pc:docMk/>
            <pc:sldMk cId="3179417110" sldId="270"/>
            <ac:spMk id="2" creationId="{7C6E7153-A5D3-4D14-BD15-F5FB75FFF02C}"/>
          </ac:spMkLst>
        </pc:spChg>
        <pc:spChg chg="mod">
          <ac:chgData name="Amruta Bapat" userId="a44afa3b246cfa6d" providerId="LiveId" clId="{75DD1552-74E8-461B-BCBF-2C08CD36F066}" dt="2019-12-11T17:30:46.679" v="4468"/>
          <ac:spMkLst>
            <pc:docMk/>
            <pc:sldMk cId="3179417110" sldId="270"/>
            <ac:spMk id="3" creationId="{08F8CA31-2246-4AFD-AAF9-B324791C4B9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3CC60-512E-4DD9-B648-AF4971C31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F3867-C05D-44D2-9AB7-DC80C5E701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D083-4F6D-4A89-8FB9-AF957C81F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355B-018B-4A30-AA13-55718D21B71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6224B-E953-428F-B481-3FA172671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12962-8A96-4437-8A68-6F2439101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B933-2EDF-401F-8BC5-B2D8FD629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F37F-108A-4AFF-A880-D5AE37F7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12E85-BCC8-4715-B683-D4CABFF83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4D9DA-2CFE-408F-89FC-1BB734375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355B-018B-4A30-AA13-55718D21B71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A8CB4-6763-48E1-A1E1-E2170DE4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7E7E5-2495-4667-84BF-A8934606C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B933-2EDF-401F-8BC5-B2D8FD629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66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19CBC-C89A-46FC-B3CB-B90F19DA5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20545-F30F-40DB-A3A4-B889AA885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66A39-2A1A-4AF7-BBDB-32082F822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355B-018B-4A30-AA13-55718D21B71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106A3-0F86-4567-A889-0983F5313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16C01-FE5C-47CA-8636-2AC7303A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B933-2EDF-401F-8BC5-B2D8FD629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8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CBAB5-FD49-4F7D-B36C-479F8980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6281-6FDB-4A0D-A9E4-AFD54D9E8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3709E-C346-4DB1-9FBE-78A23FC7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355B-018B-4A30-AA13-55718D21B71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54A20-E68E-4283-AF37-54858D7C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7E194-88F3-40ED-A4E9-E310402B4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B933-2EDF-401F-8BC5-B2D8FD629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30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1BCBD-1425-4AB8-8EED-6CA376298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24493-EE5A-4EB1-BD20-C85051E72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3EEB0-EF43-4954-AC05-EF1761D6F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355B-018B-4A30-AA13-55718D21B71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51970-614C-418D-9723-6E1E0D89F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A84FF-A3AA-408A-8578-FEA5CCE3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B933-2EDF-401F-8BC5-B2D8FD629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88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E805-FDAD-41C9-8F9D-A33EFEC20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4555A-DC0E-448D-A30C-547D95CB4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5F937-98E1-48FB-A826-72452F9D0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0065E-99D2-4615-A2A4-614684667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355B-018B-4A30-AA13-55718D21B71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F42DA-3F08-4E14-9C44-7857D198A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023EB-9A91-494B-B207-B34B4B53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B933-2EDF-401F-8BC5-B2D8FD629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7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30A1-39A0-4FCC-B73F-C5B5084F1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6418E-2E02-4411-B3E5-33EB89A7B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38E65-DEDC-4AA3-98A8-71A9B9E91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198356-ECF0-411F-AF4C-A2089F4BBD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5E7C13-9770-4ECC-895F-7119511B5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41C254-CB5D-46C6-87A9-4FA9163A5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355B-018B-4A30-AA13-55718D21B71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A59E3A-50B7-486F-9A97-1CE4B670E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272D5F-76FC-4695-822F-1F2A398D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B933-2EDF-401F-8BC5-B2D8FD629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56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2BC60-470F-4DD5-8816-AED53862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A86389-1320-4A08-BBC0-5636B9396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355B-018B-4A30-AA13-55718D21B71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253F17-B96F-4632-B910-FF12FA5CF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FF894-F880-46FE-822A-5E091B44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B933-2EDF-401F-8BC5-B2D8FD629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16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22A483-6DC3-4D51-B2CB-26956610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355B-018B-4A30-AA13-55718D21B71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5ADBF9-1D42-48D1-83B6-592F634F1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C1941-5634-4AD4-BB0C-10E3A62B5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B933-2EDF-401F-8BC5-B2D8FD629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88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10A1-664D-42B9-97FC-277561F2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D2DBA-38CF-4F3C-B24A-85CE472DD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693A8-4AC0-4624-AD09-6AFDF3162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E9E92-EE4E-4C75-A4C2-DE053F5D7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355B-018B-4A30-AA13-55718D21B71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82E0E-709F-4ECA-B214-62810E92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C4E47-DD11-4BA3-A806-81A8F62F5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B933-2EDF-401F-8BC5-B2D8FD629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48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18E0A-DEB4-4BC9-B8CB-E98E34B0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029E90-0D44-4E72-89C5-91B5A1AF0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59739-56B2-4530-B1EF-E02512CF9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F2F35-E05D-4F07-B262-75D6F418D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355B-018B-4A30-AA13-55718D21B71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ED4DD-70A9-488F-A7AA-902E2BB0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FE723-5F99-4EA2-9B2A-7773B9E6F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B933-2EDF-401F-8BC5-B2D8FD629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0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A0ED6-6CC4-4EC1-BE4C-1EC2AEBF2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DE0A8-9BB1-4526-822C-077BFBA45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ACE3F-383F-4D32-BAD2-0F3FB3BFC5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B355B-018B-4A30-AA13-55718D21B71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78C95-BF73-4EF5-922C-B8789A41C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7FB21-9FFA-4DAE-ADEE-AE84E612B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1B933-2EDF-401F-8BC5-B2D8FD629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27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abidopsis.org/" TargetMode="External"/><Relationship Id="rId2" Type="http://schemas.openxmlformats.org/officeDocument/2006/relationships/hyperlink" Target="http://rice.plantbiology.msu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ftp://ftp.ncbi.nlm.nih.gov/genomes/refseq/bacteria/" TargetMode="External"/><Relationship Id="rId4" Type="http://schemas.openxmlformats.org/officeDocument/2006/relationships/hyperlink" Target="http://www.ncbi.nlm.nih.gov/CO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29EE1-AFF6-4CA7-85E5-D8B7C0FA2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988" y="1442172"/>
            <a:ext cx="8582025" cy="2177328"/>
          </a:xfrm>
        </p:spPr>
        <p:txBody>
          <a:bodyPr anchor="ctr">
            <a:normAutofit/>
          </a:bodyPr>
          <a:lstStyle/>
          <a:p>
            <a:br>
              <a:rPr lang="en-US" sz="3400"/>
            </a:br>
            <a:r>
              <a:rPr lang="en-US" sz="3400"/>
              <a:t> </a:t>
            </a:r>
            <a:r>
              <a:rPr lang="en-US" sz="3400" b="1"/>
              <a:t>Analyses of Old “Prokaryotic” Proteins Indicate Functional Diversification in </a:t>
            </a:r>
            <a:r>
              <a:rPr lang="en-US" sz="3400" b="1" i="1"/>
              <a:t>Arabidopsis </a:t>
            </a:r>
            <a:r>
              <a:rPr lang="en-US" sz="3400" b="1"/>
              <a:t>and </a:t>
            </a:r>
            <a:r>
              <a:rPr lang="en-US" sz="3400" b="1" i="1"/>
              <a:t>Oryza sativa </a:t>
            </a:r>
            <a:endParaRPr lang="en-US" sz="34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F4F17B-1A41-427B-89CD-8EC3FBAA1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3962400"/>
            <a:ext cx="7058025" cy="581025"/>
          </a:xfrm>
        </p:spPr>
        <p:txBody>
          <a:bodyPr anchor="ctr">
            <a:norm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		BCB546X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102A3-956F-40E2-A2CB-78380E16CC40}"/>
              </a:ext>
            </a:extLst>
          </p:cNvPr>
          <p:cNvSpPr txBox="1"/>
          <p:nvPr/>
        </p:nvSpPr>
        <p:spPr>
          <a:xfrm>
            <a:off x="3562350" y="5094946"/>
            <a:ext cx="506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Roshan Kulkarni </a:t>
            </a:r>
          </a:p>
          <a:p>
            <a:pPr algn="ctr"/>
            <a:r>
              <a:rPr lang="en-US" dirty="0" err="1"/>
              <a:t>Zachayo</a:t>
            </a:r>
            <a:r>
              <a:rPr lang="en-US" dirty="0"/>
              <a:t> Kazibwe</a:t>
            </a:r>
          </a:p>
          <a:p>
            <a:pPr algn="ctr"/>
            <a:r>
              <a:rPr lang="en-US" dirty="0"/>
              <a:t>Amruta Bapat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D9BB2E-0509-4F7E-899D-F6568A0A59C0}"/>
              </a:ext>
            </a:extLst>
          </p:cNvPr>
          <p:cNvSpPr txBox="1"/>
          <p:nvPr/>
        </p:nvSpPr>
        <p:spPr>
          <a:xfrm>
            <a:off x="6243638" y="4068246"/>
            <a:ext cx="216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13</a:t>
            </a:r>
            <a:r>
              <a:rPr lang="en-US" baseline="30000" dirty="0">
                <a:solidFill>
                  <a:schemeClr val="bg2">
                    <a:lumMod val="50000"/>
                  </a:schemeClr>
                </a:solidFill>
              </a:rPr>
              <a:t>th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December 2019</a:t>
            </a:r>
          </a:p>
        </p:txBody>
      </p:sp>
    </p:spTree>
    <p:extLst>
      <p:ext uri="{BB962C8B-B14F-4D97-AF65-F5344CB8AC3E}">
        <p14:creationId xmlns:p14="http://schemas.microsoft.com/office/powerpoint/2010/main" val="184718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5549E48-55B4-43FA-96F3-A3F777E0F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B18D0-B8DF-48E5-97DB-DDBCC29B1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Functions of old proteins in Arabidopsis and Rice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397ACBC-E8C8-4A8E-AD20-AE19924D2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2861306"/>
            <a:ext cx="3703320" cy="262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accessory, umbrella, rain, device&#10;&#10;Description automatically generated">
            <a:extLst>
              <a:ext uri="{FF2B5EF4-FFF2-40B4-BE49-F238E27FC236}">
                <a16:creationId xmlns:a16="http://schemas.microsoft.com/office/drawing/2014/main" id="{9D007B53-F63B-4195-91FE-CBB65B9148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4" t="5459" r="16234" b="7037"/>
          <a:stretch/>
        </p:blipFill>
        <p:spPr>
          <a:xfrm>
            <a:off x="8168640" y="2542561"/>
            <a:ext cx="3440028" cy="3058140"/>
          </a:xfrm>
          <a:prstGeom prst="rect">
            <a:avLst/>
          </a:prstGeom>
        </p:spPr>
      </p:pic>
      <p:pic>
        <p:nvPicPr>
          <p:cNvPr id="9" name="Picture 8" descr="A picture containing device, drawing&#10;&#10;Description automatically generated">
            <a:extLst>
              <a:ext uri="{FF2B5EF4-FFF2-40B4-BE49-F238E27FC236}">
                <a16:creationId xmlns:a16="http://schemas.microsoft.com/office/drawing/2014/main" id="{17CC9CA0-F31F-42EF-BDF4-8ED9D85BEC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6" t="6131" r="17363" b="6581"/>
          <a:stretch/>
        </p:blipFill>
        <p:spPr>
          <a:xfrm>
            <a:off x="4673916" y="2778169"/>
            <a:ext cx="3050859" cy="293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64537E-A188-4641-B95F-7823BBA017E7}"/>
              </a:ext>
            </a:extLst>
          </p:cNvPr>
          <p:cNvSpPr txBox="1"/>
          <p:nvPr/>
        </p:nvSpPr>
        <p:spPr>
          <a:xfrm>
            <a:off x="9621672" y="589597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7A9F0E-D103-41F4-9E97-479B52C5E905}"/>
              </a:ext>
            </a:extLst>
          </p:cNvPr>
          <p:cNvSpPr txBox="1"/>
          <p:nvPr/>
        </p:nvSpPr>
        <p:spPr>
          <a:xfrm>
            <a:off x="5446045" y="5832796"/>
            <a:ext cx="150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Arabidopsis</a:t>
            </a:r>
          </a:p>
        </p:txBody>
      </p:sp>
    </p:spTree>
    <p:extLst>
      <p:ext uri="{BB962C8B-B14F-4D97-AF65-F5344CB8AC3E}">
        <p14:creationId xmlns:p14="http://schemas.microsoft.com/office/powerpoint/2010/main" val="860148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5549E48-55B4-43FA-96F3-A3F777E0F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2E924-566F-4E4B-8996-B6B1331A39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Biological processes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accessory, umbrella, device&#10;&#10;Description automatically generated">
            <a:extLst>
              <a:ext uri="{FF2B5EF4-FFF2-40B4-BE49-F238E27FC236}">
                <a16:creationId xmlns:a16="http://schemas.microsoft.com/office/drawing/2014/main" id="{97FAE6DD-6AEB-4EE8-95DE-D8A12D0FE0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2" t="5684" r="17967" b="5233"/>
          <a:stretch/>
        </p:blipFill>
        <p:spPr>
          <a:xfrm>
            <a:off x="8325556" y="3674637"/>
            <a:ext cx="2682238" cy="2665233"/>
          </a:xfrm>
          <a:prstGeom prst="rect">
            <a:avLst/>
          </a:prstGeom>
        </p:spPr>
      </p:pic>
      <p:pic>
        <p:nvPicPr>
          <p:cNvPr id="7" name="Picture 6" descr="A picture containing umbrella, device&#10;&#10;Description automatically generated">
            <a:extLst>
              <a:ext uri="{FF2B5EF4-FFF2-40B4-BE49-F238E27FC236}">
                <a16:creationId xmlns:a16="http://schemas.microsoft.com/office/drawing/2014/main" id="{6EA64547-5279-44ED-9A58-825EF8DEE6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9" t="5906" r="17931" b="6131"/>
          <a:stretch/>
        </p:blipFill>
        <p:spPr>
          <a:xfrm>
            <a:off x="8211352" y="625865"/>
            <a:ext cx="2811299" cy="266997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10996AC-F732-4183-B5FE-B62EB78A6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799" y="2331433"/>
            <a:ext cx="5769467" cy="225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A3D729-69B0-4972-AF09-6E0938CA5A7A}"/>
              </a:ext>
            </a:extLst>
          </p:cNvPr>
          <p:cNvSpPr txBox="1"/>
          <p:nvPr/>
        </p:nvSpPr>
        <p:spPr>
          <a:xfrm>
            <a:off x="9395163" y="641426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Rice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ED9D11-A164-4107-993B-4330E1ED7B1B}"/>
              </a:ext>
            </a:extLst>
          </p:cNvPr>
          <p:cNvSpPr txBox="1"/>
          <p:nvPr/>
        </p:nvSpPr>
        <p:spPr>
          <a:xfrm>
            <a:off x="9050752" y="3356522"/>
            <a:ext cx="197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Arabidopsis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DCBF1-D7D6-4AAD-85B3-842CB1054FE5}"/>
              </a:ext>
            </a:extLst>
          </p:cNvPr>
          <p:cNvSpPr txBox="1"/>
          <p:nvPr/>
        </p:nvSpPr>
        <p:spPr>
          <a:xfrm>
            <a:off x="1148574" y="5289565"/>
            <a:ext cx="197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Arabidopsis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BA5D5B-DE6A-45E0-9A65-25D6B2A4573A}"/>
              </a:ext>
            </a:extLst>
          </p:cNvPr>
          <p:cNvSpPr txBox="1"/>
          <p:nvPr/>
        </p:nvSpPr>
        <p:spPr>
          <a:xfrm>
            <a:off x="4350147" y="5285842"/>
            <a:ext cx="197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Rice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69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22A0BD-4E82-4874-9BC1-325626A3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Conclusion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83797-32DA-424D-A3CB-B65F03E00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200" dirty="0"/>
              <a:t>Old “prokaryotic” proteins found to be localized in various membrane bound regions </a:t>
            </a:r>
          </a:p>
          <a:p>
            <a:r>
              <a:rPr lang="en-US" sz="2200" dirty="0"/>
              <a:t>Primarily involved in various binding functions such as nucleotide </a:t>
            </a:r>
            <a:r>
              <a:rPr lang="en-US" sz="2200" dirty="0" err="1"/>
              <a:t>binding,DNA</a:t>
            </a:r>
            <a:r>
              <a:rPr lang="en-US" sz="2200" dirty="0"/>
              <a:t>, RNA binding indicating role in gene regulation</a:t>
            </a:r>
          </a:p>
          <a:p>
            <a:r>
              <a:rPr lang="en-US" sz="2200" dirty="0"/>
              <a:t>These proteins in Arabidopsis are involved primarily in metabolism while in Oryza old proteins involved primarily in cell communication and metabolism.</a:t>
            </a:r>
          </a:p>
          <a:p>
            <a:r>
              <a:rPr lang="en-US" sz="2200" dirty="0"/>
              <a:t>Old proteins may have undergone specialization of function and thereby divergence into new proteins.</a:t>
            </a:r>
          </a:p>
        </p:txBody>
      </p:sp>
    </p:spTree>
    <p:extLst>
      <p:ext uri="{BB962C8B-B14F-4D97-AF65-F5344CB8AC3E}">
        <p14:creationId xmlns:p14="http://schemas.microsoft.com/office/powerpoint/2010/main" val="2132673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E7153-A5D3-4D14-BD15-F5FB75FF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Significance of the research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8CA31-2246-4AFD-AAF9-B324791C4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400" dirty="0"/>
              <a:t>A eukaryotic genome is comprised of heterogeneous set of genes with differing functions and different evolutionary histories.</a:t>
            </a:r>
          </a:p>
          <a:p>
            <a:r>
              <a:rPr lang="en-US" sz="2400" dirty="0"/>
              <a:t>Several events such as mutation, duplication and divergence, lateral and horizontal transfer, de novo genesis of genes are responsible for the evolution of new genes/proteins</a:t>
            </a:r>
          </a:p>
          <a:p>
            <a:r>
              <a:rPr lang="en-US" sz="2400" dirty="0"/>
              <a:t>Proteins evolve within the constraints of their conserved function.</a:t>
            </a:r>
          </a:p>
          <a:p>
            <a:r>
              <a:rPr lang="en-US" sz="2400" dirty="0"/>
              <a:t>Protein sequence comparison is a powerful tool to understand genome evolution.</a:t>
            </a:r>
          </a:p>
        </p:txBody>
      </p:sp>
    </p:spTree>
    <p:extLst>
      <p:ext uri="{BB962C8B-B14F-4D97-AF65-F5344CB8AC3E}">
        <p14:creationId xmlns:p14="http://schemas.microsoft.com/office/powerpoint/2010/main" val="136810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E7153-A5D3-4D14-BD15-F5FB75FF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Defining old and new proteins in model plants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8CA31-2246-4AFD-AAF9-B324791C4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400" dirty="0"/>
              <a:t>Arabidopsis (monocot) and Oryza sativa (dicot) shared  a common ancestor about ~150–200 million years ago</a:t>
            </a:r>
          </a:p>
          <a:p>
            <a:r>
              <a:rPr lang="en-US" sz="2400" dirty="0"/>
              <a:t>Comparative analysis of </a:t>
            </a:r>
            <a:r>
              <a:rPr lang="en-US" sz="2400" i="1" dirty="0"/>
              <a:t>Arabidopsis</a:t>
            </a:r>
            <a:r>
              <a:rPr lang="en-US" sz="2400" dirty="0"/>
              <a:t> and </a:t>
            </a:r>
            <a:r>
              <a:rPr lang="en-US" sz="2400" i="1" dirty="0"/>
              <a:t>Oryza sativa</a:t>
            </a:r>
            <a:r>
              <a:rPr lang="en-US" sz="2400" dirty="0"/>
              <a:t> can provide insights into their evolutionary histories.</a:t>
            </a:r>
          </a:p>
          <a:p>
            <a:r>
              <a:rPr lang="en-US" sz="2400" dirty="0"/>
              <a:t>Approach : Presence or absence of orthologs in a wide range of bacterial species – old and new proteins respectively.</a:t>
            </a:r>
          </a:p>
        </p:txBody>
      </p:sp>
    </p:spTree>
    <p:extLst>
      <p:ext uri="{BB962C8B-B14F-4D97-AF65-F5344CB8AC3E}">
        <p14:creationId xmlns:p14="http://schemas.microsoft.com/office/powerpoint/2010/main" val="3179417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97D47-7509-483A-B000-74D8B20A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Data Sources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6FD95-384D-4252-8EB6-A375302B2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/>
              <a:t>Protein and genome sequence data</a:t>
            </a:r>
          </a:p>
          <a:p>
            <a:pPr lvl="1"/>
            <a:r>
              <a:rPr lang="en-US" sz="2200"/>
              <a:t>Oryza sativa version 7.0 from </a:t>
            </a:r>
            <a:r>
              <a:rPr lang="en-US" sz="2200">
                <a:hlinkClick r:id="rId2"/>
              </a:rPr>
              <a:t>http://rice.plantbiology.msu.edu</a:t>
            </a:r>
            <a:endParaRPr lang="en-US" sz="2200"/>
          </a:p>
          <a:p>
            <a:pPr lvl="1"/>
            <a:r>
              <a:rPr lang="en-US" sz="2200"/>
              <a:t>Arabidopsis version 10.0 from </a:t>
            </a:r>
            <a:r>
              <a:rPr lang="fr-FR" sz="2200"/>
              <a:t>http:// </a:t>
            </a:r>
            <a:r>
              <a:rPr lang="fr-FR" sz="2200">
                <a:hlinkClick r:id="rId3"/>
              </a:rPr>
              <a:t>www.arabidopsis.org</a:t>
            </a:r>
            <a:endParaRPr lang="en-US" sz="2200"/>
          </a:p>
          <a:p>
            <a:pPr lvl="1"/>
            <a:r>
              <a:rPr lang="en-US" sz="2200"/>
              <a:t>Prokaryotic protein sequences from </a:t>
            </a:r>
            <a:r>
              <a:rPr lang="en-US" sz="2200">
                <a:hlinkClick r:id="rId4"/>
              </a:rPr>
              <a:t>http://www.ncbi.nlm.nih.gov/COG/</a:t>
            </a:r>
            <a:endParaRPr lang="en-US" sz="2200"/>
          </a:p>
          <a:p>
            <a:pPr lvl="1"/>
            <a:r>
              <a:rPr lang="en-US" sz="2200"/>
              <a:t>Genome sequences from bacterial species </a:t>
            </a:r>
            <a:r>
              <a:rPr lang="en-US" sz="2200">
                <a:hlinkClick r:id="rId5"/>
              </a:rPr>
              <a:t>ftp://ftp.ncbi.nlm.nih.gov/genomes/refseq/bacteria/</a:t>
            </a:r>
            <a:endParaRPr lang="en-US" sz="2200"/>
          </a:p>
          <a:p>
            <a:pPr marL="457200" lvl="1" indent="0">
              <a:buNone/>
            </a:pPr>
            <a:endParaRPr lang="fr-FR" sz="2200"/>
          </a:p>
        </p:txBody>
      </p:sp>
    </p:spTree>
    <p:extLst>
      <p:ext uri="{BB962C8B-B14F-4D97-AF65-F5344CB8AC3E}">
        <p14:creationId xmlns:p14="http://schemas.microsoft.com/office/powerpoint/2010/main" val="287349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A7C0B-C875-4EF0-81C9-364A3D80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Identification of old prokaryotic proteins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4966D-4C01-4FDF-BF6E-FD72D0890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 dirty="0"/>
              <a:t>Used command line blast for sequence analysis - faster</a:t>
            </a:r>
          </a:p>
          <a:p>
            <a:r>
              <a:rPr lang="en-US" sz="2200" dirty="0"/>
              <a:t>Made BLAST database of Prokaryotic protein sequences </a:t>
            </a:r>
          </a:p>
          <a:p>
            <a:r>
              <a:rPr lang="en-US" sz="2200" dirty="0"/>
              <a:t>Fragmented multiple sequence files in 1000 sequence chunk files</a:t>
            </a:r>
          </a:p>
          <a:p>
            <a:r>
              <a:rPr lang="en-US" sz="2200" dirty="0" err="1"/>
              <a:t>BLASTp</a:t>
            </a:r>
            <a:r>
              <a:rPr lang="en-US" sz="2200" dirty="0"/>
              <a:t> analysis of </a:t>
            </a:r>
            <a:r>
              <a:rPr lang="en-US" sz="2200" i="1" dirty="0"/>
              <a:t>Arabidopsis</a:t>
            </a:r>
            <a:r>
              <a:rPr lang="en-US" sz="2200" dirty="0"/>
              <a:t> vs Prokaryotic sequence database</a:t>
            </a:r>
          </a:p>
          <a:p>
            <a:r>
              <a:rPr lang="en-US" sz="2200" dirty="0" err="1"/>
              <a:t>BLASTp</a:t>
            </a:r>
            <a:r>
              <a:rPr lang="en-US" sz="2200" dirty="0"/>
              <a:t> analysis of </a:t>
            </a:r>
            <a:r>
              <a:rPr lang="en-US" sz="2200" i="1" dirty="0"/>
              <a:t>Oryza sativa </a:t>
            </a:r>
            <a:r>
              <a:rPr lang="en-US" sz="2200" dirty="0"/>
              <a:t>sequences vs Prokaryotic sequence database</a:t>
            </a:r>
          </a:p>
          <a:p>
            <a:pPr marL="457200" lvl="1" indent="0">
              <a:buNone/>
            </a:pP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82729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96FD9-AB5A-4633-8E26-15FC54447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3700" dirty="0"/>
              <a:t>Chromosome localization of old and new proteins in Arabidopsis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C6526ED-D615-4D54-8DBD-88718275D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72"/>
          <a:stretch/>
        </p:blipFill>
        <p:spPr bwMode="auto">
          <a:xfrm>
            <a:off x="1559992" y="2400848"/>
            <a:ext cx="3411119" cy="361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fence&#10;&#10;Description automatically generated">
            <a:extLst>
              <a:ext uri="{FF2B5EF4-FFF2-40B4-BE49-F238E27FC236}">
                <a16:creationId xmlns:a16="http://schemas.microsoft.com/office/drawing/2014/main" id="{EC6BE339-BF66-4D0B-8829-6197F423A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32" y="2480448"/>
            <a:ext cx="4984271" cy="317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1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23FE733-F95B-4DF6-AFC5-BEEB3577C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6852464" cy="5495925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3A4060-1599-41DE-8C11-ABEBF2985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5" y="978408"/>
            <a:ext cx="10372729" cy="1106424"/>
          </a:xfrm>
        </p:spPr>
        <p:txBody>
          <a:bodyPr>
            <a:normAutofit/>
          </a:bodyPr>
          <a:lstStyle/>
          <a:p>
            <a:r>
              <a:rPr lang="en-US" sz="2800" dirty="0"/>
              <a:t>Chromosome localization of old and new proteins in Rice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4" y="2121408"/>
            <a:ext cx="582472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D3247-9842-4DC0-B3D8-92723FD0B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4" y="2359152"/>
            <a:ext cx="6007608" cy="3429000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6BF4B-015E-4578-936D-9D03D491D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4"/>
          <a:stretch/>
        </p:blipFill>
        <p:spPr bwMode="auto">
          <a:xfrm>
            <a:off x="535883" y="2844431"/>
            <a:ext cx="5397237" cy="31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123D67-5479-437A-B89A-4CC201CC0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881" y="2764171"/>
            <a:ext cx="5011257" cy="31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91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10AA4-BAFB-4B3F-9D56-CE6378A5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dirty="0"/>
              <a:t>GO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B75F8-3A50-43B3-85B0-18D29B7E9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sz="2200" dirty="0"/>
              <a:t>GO terms identified using </a:t>
            </a:r>
            <a:r>
              <a:rPr lang="en-US" sz="2200" dirty="0" err="1"/>
              <a:t>GOSlim</a:t>
            </a:r>
            <a:r>
              <a:rPr lang="en-US" sz="2200" dirty="0"/>
              <a:t> Assignments provided by Oryza Genome Annotation Project and Arabidopsis information source TAIR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Proteins identified were classified into broadly into three </a:t>
            </a:r>
            <a:r>
              <a:rPr lang="en-US" sz="2200" dirty="0" err="1"/>
              <a:t>GOSlim</a:t>
            </a:r>
            <a:r>
              <a:rPr lang="en-US" sz="2200" dirty="0"/>
              <a:t> categories – Cellular compartmentalization, Molecular function and Biological process</a:t>
            </a:r>
          </a:p>
        </p:txBody>
      </p:sp>
    </p:spTree>
    <p:extLst>
      <p:ext uri="{BB962C8B-B14F-4D97-AF65-F5344CB8AC3E}">
        <p14:creationId xmlns:p14="http://schemas.microsoft.com/office/powerpoint/2010/main" val="3025921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1FFB9-58AC-4F3B-88A4-B537EF30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Cellular localization of old proteins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picture containing accessory, umbrella, device&#10;&#10;Description automatically generated">
            <a:extLst>
              <a:ext uri="{FF2B5EF4-FFF2-40B4-BE49-F238E27FC236}">
                <a16:creationId xmlns:a16="http://schemas.microsoft.com/office/drawing/2014/main" id="{99CFF3DD-3903-4B7C-BCDD-671523DEE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6" t="5773" r="13576" b="3945"/>
          <a:stretch/>
        </p:blipFill>
        <p:spPr>
          <a:xfrm>
            <a:off x="8768708" y="4031770"/>
            <a:ext cx="3024224" cy="2680384"/>
          </a:xfrm>
        </p:spPr>
      </p:pic>
      <p:pic>
        <p:nvPicPr>
          <p:cNvPr id="7" name="Picture 6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9657709-ACE3-45FE-98A7-71002B6FED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8" t="6357" r="17504" b="3199"/>
          <a:stretch/>
        </p:blipFill>
        <p:spPr>
          <a:xfrm>
            <a:off x="6421104" y="1728216"/>
            <a:ext cx="2779576" cy="265543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765F8B-A514-4305-AC59-D4857502F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37" y="2859433"/>
            <a:ext cx="5583261" cy="201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8896D3-3044-47D6-8012-681EBB8C7A80}"/>
              </a:ext>
            </a:extLst>
          </p:cNvPr>
          <p:cNvSpPr txBox="1"/>
          <p:nvPr/>
        </p:nvSpPr>
        <p:spPr>
          <a:xfrm>
            <a:off x="9559255" y="2560320"/>
            <a:ext cx="197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Arabidopsis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771C4-FE5A-454C-BBFC-590627A79F05}"/>
              </a:ext>
            </a:extLst>
          </p:cNvPr>
          <p:cNvSpPr txBox="1"/>
          <p:nvPr/>
        </p:nvSpPr>
        <p:spPr>
          <a:xfrm>
            <a:off x="7383690" y="5674118"/>
            <a:ext cx="197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7255B-5EFC-443E-B0EB-66974A3DDE73}"/>
              </a:ext>
            </a:extLst>
          </p:cNvPr>
          <p:cNvSpPr txBox="1"/>
          <p:nvPr/>
        </p:nvSpPr>
        <p:spPr>
          <a:xfrm>
            <a:off x="869213" y="5187296"/>
            <a:ext cx="197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Arabidopsis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27FA1A-85F0-4EC7-9F61-808F9B95D4BF}"/>
              </a:ext>
            </a:extLst>
          </p:cNvPr>
          <p:cNvSpPr txBox="1"/>
          <p:nvPr/>
        </p:nvSpPr>
        <p:spPr>
          <a:xfrm>
            <a:off x="3959366" y="5187296"/>
            <a:ext cx="197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Rice</a:t>
            </a:r>
          </a:p>
        </p:txBody>
      </p:sp>
    </p:spTree>
    <p:extLst>
      <p:ext uri="{BB962C8B-B14F-4D97-AF65-F5344CB8AC3E}">
        <p14:creationId xmlns:p14="http://schemas.microsoft.com/office/powerpoint/2010/main" val="106292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441</Words>
  <Application>Microsoft Office PowerPoint</Application>
  <PresentationFormat>Widescreen</PresentationFormat>
  <Paragraphs>51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  Analyses of Old “Prokaryotic” Proteins Indicate Functional Diversification in Arabidopsis and Oryza sativa </vt:lpstr>
      <vt:lpstr>Significance of the research</vt:lpstr>
      <vt:lpstr>Defining old and new proteins in model plants</vt:lpstr>
      <vt:lpstr>Data Sources</vt:lpstr>
      <vt:lpstr>Identification of old prokaryotic proteins</vt:lpstr>
      <vt:lpstr>Chromosome localization of old and new proteins in Arabidopsis</vt:lpstr>
      <vt:lpstr>Chromosome localization of old and new proteins in Rice</vt:lpstr>
      <vt:lpstr>GO analysis</vt:lpstr>
      <vt:lpstr>Cellular localization of old proteins </vt:lpstr>
      <vt:lpstr>Functions of old proteins in Arabidopsis and Rice</vt:lpstr>
      <vt:lpstr>Biological processes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Analyses of Old “Prokaryotic” Proteins Indicate Functional Diversification in Arabidopsis and Oryza sativa </dc:title>
  <dc:creator>Amruta Bapat</dc:creator>
  <cp:lastModifiedBy>Amruta Bapat</cp:lastModifiedBy>
  <cp:revision>1</cp:revision>
  <dcterms:created xsi:type="dcterms:W3CDTF">2019-12-11T17:35:27Z</dcterms:created>
  <dcterms:modified xsi:type="dcterms:W3CDTF">2019-12-11T17:36:48Z</dcterms:modified>
</cp:coreProperties>
</file>